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104"/>
  </p:notesMasterIdLst>
  <p:sldIdLst>
    <p:sldId id="256" r:id="rId2"/>
    <p:sldId id="257" r:id="rId3"/>
    <p:sldId id="259" r:id="rId4"/>
    <p:sldId id="260" r:id="rId5"/>
    <p:sldId id="261" r:id="rId6"/>
    <p:sldId id="266" r:id="rId7"/>
    <p:sldId id="267" r:id="rId8"/>
    <p:sldId id="262" r:id="rId9"/>
    <p:sldId id="263" r:id="rId10"/>
    <p:sldId id="264" r:id="rId11"/>
    <p:sldId id="269" r:id="rId12"/>
    <p:sldId id="270" r:id="rId13"/>
    <p:sldId id="265" r:id="rId14"/>
    <p:sldId id="268" r:id="rId15"/>
    <p:sldId id="370" r:id="rId16"/>
    <p:sldId id="271" r:id="rId17"/>
    <p:sldId id="272" r:id="rId18"/>
    <p:sldId id="273" r:id="rId19"/>
    <p:sldId id="274" r:id="rId20"/>
    <p:sldId id="275" r:id="rId21"/>
    <p:sldId id="281" r:id="rId22"/>
    <p:sldId id="282" r:id="rId23"/>
    <p:sldId id="276" r:id="rId24"/>
    <p:sldId id="277" r:id="rId25"/>
    <p:sldId id="278" r:id="rId26"/>
    <p:sldId id="279" r:id="rId27"/>
    <p:sldId id="280" r:id="rId28"/>
    <p:sldId id="283" r:id="rId29"/>
    <p:sldId id="286" r:id="rId30"/>
    <p:sldId id="287" r:id="rId31"/>
    <p:sldId id="284" r:id="rId32"/>
    <p:sldId id="285" r:id="rId33"/>
    <p:sldId id="300" r:id="rId34"/>
    <p:sldId id="288" r:id="rId35"/>
    <p:sldId id="299" r:id="rId36"/>
    <p:sldId id="289" r:id="rId37"/>
    <p:sldId id="297" r:id="rId38"/>
    <p:sldId id="298" r:id="rId39"/>
    <p:sldId id="292" r:id="rId40"/>
    <p:sldId id="293" r:id="rId41"/>
    <p:sldId id="294" r:id="rId42"/>
    <p:sldId id="303" r:id="rId43"/>
    <p:sldId id="301" r:id="rId44"/>
    <p:sldId id="302" r:id="rId45"/>
    <p:sldId id="305" r:id="rId46"/>
    <p:sldId id="306" r:id="rId47"/>
    <p:sldId id="307" r:id="rId48"/>
    <p:sldId id="308" r:id="rId49"/>
    <p:sldId id="309" r:id="rId50"/>
    <p:sldId id="310" r:id="rId51"/>
    <p:sldId id="311" r:id="rId52"/>
    <p:sldId id="312" r:id="rId53"/>
    <p:sldId id="313" r:id="rId54"/>
    <p:sldId id="314" r:id="rId55"/>
    <p:sldId id="315" r:id="rId56"/>
    <p:sldId id="316" r:id="rId57"/>
    <p:sldId id="317" r:id="rId58"/>
    <p:sldId id="318" r:id="rId59"/>
    <p:sldId id="319" r:id="rId60"/>
    <p:sldId id="320" r:id="rId61"/>
    <p:sldId id="323" r:id="rId62"/>
    <p:sldId id="329" r:id="rId63"/>
    <p:sldId id="325" r:id="rId64"/>
    <p:sldId id="327" r:id="rId65"/>
    <p:sldId id="328" r:id="rId66"/>
    <p:sldId id="330" r:id="rId67"/>
    <p:sldId id="360" r:id="rId68"/>
    <p:sldId id="331" r:id="rId69"/>
    <p:sldId id="333" r:id="rId70"/>
    <p:sldId id="334" r:id="rId71"/>
    <p:sldId id="342" r:id="rId72"/>
    <p:sldId id="348" r:id="rId73"/>
    <p:sldId id="349" r:id="rId74"/>
    <p:sldId id="363" r:id="rId75"/>
    <p:sldId id="364" r:id="rId76"/>
    <p:sldId id="365" r:id="rId77"/>
    <p:sldId id="366" r:id="rId78"/>
    <p:sldId id="367" r:id="rId79"/>
    <p:sldId id="350" r:id="rId80"/>
    <p:sldId id="351" r:id="rId81"/>
    <p:sldId id="352" r:id="rId82"/>
    <p:sldId id="353" r:id="rId83"/>
    <p:sldId id="354" r:id="rId84"/>
    <p:sldId id="355" r:id="rId85"/>
    <p:sldId id="369" r:id="rId86"/>
    <p:sldId id="362" r:id="rId87"/>
    <p:sldId id="356" r:id="rId88"/>
    <p:sldId id="357" r:id="rId89"/>
    <p:sldId id="358" r:id="rId90"/>
    <p:sldId id="336" r:id="rId91"/>
    <p:sldId id="337" r:id="rId92"/>
    <p:sldId id="338" r:id="rId93"/>
    <p:sldId id="335" r:id="rId94"/>
    <p:sldId id="339" r:id="rId95"/>
    <p:sldId id="340" r:id="rId96"/>
    <p:sldId id="344" r:id="rId97"/>
    <p:sldId id="373" r:id="rId98"/>
    <p:sldId id="347" r:id="rId99"/>
    <p:sldId id="368" r:id="rId100"/>
    <p:sldId id="346" r:id="rId101"/>
    <p:sldId id="361" r:id="rId102"/>
    <p:sldId id="371" r:id="rId103"/>
  </p:sldIdLst>
  <p:sldSz cx="9144000" cy="6858000" type="screen4x3"/>
  <p:notesSz cx="6797675" cy="992822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691" autoAdjust="0"/>
    <p:restoredTop sz="94660"/>
  </p:normalViewPr>
  <p:slideViewPr>
    <p:cSldViewPr>
      <p:cViewPr varScale="1">
        <p:scale>
          <a:sx n="72" d="100"/>
          <a:sy n="72" d="100"/>
        </p:scale>
        <p:origin x="1482" y="78"/>
      </p:cViewPr>
      <p:guideLst>
        <p:guide orient="horz" pos="2160"/>
        <p:guide pos="288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theme" Target="theme/theme1.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11.wmf"/><Relationship Id="rId7" Type="http://schemas.openxmlformats.org/officeDocument/2006/relationships/image" Target="../media/image15.wmf"/><Relationship Id="rId2" Type="http://schemas.openxmlformats.org/officeDocument/2006/relationships/image" Target="../media/image10.wmf"/><Relationship Id="rId1" Type="http://schemas.openxmlformats.org/officeDocument/2006/relationships/image" Target="../media/image9.wmf"/><Relationship Id="rId6" Type="http://schemas.openxmlformats.org/officeDocument/2006/relationships/image" Target="../media/image14.wmf"/><Relationship Id="rId5" Type="http://schemas.openxmlformats.org/officeDocument/2006/relationships/image" Target="../media/image13.wmf"/><Relationship Id="rId4" Type="http://schemas.openxmlformats.org/officeDocument/2006/relationships/image" Target="../media/image12.w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91.wmf"/><Relationship Id="rId2" Type="http://schemas.openxmlformats.org/officeDocument/2006/relationships/image" Target="../media/image90.wmf"/><Relationship Id="rId1" Type="http://schemas.openxmlformats.org/officeDocument/2006/relationships/image" Target="../media/image89.wmf"/><Relationship Id="rId4" Type="http://schemas.openxmlformats.org/officeDocument/2006/relationships/image" Target="../media/image92.wmf"/></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103.wmf"/><Relationship Id="rId1" Type="http://schemas.openxmlformats.org/officeDocument/2006/relationships/image" Target="../media/image102.wmf"/></Relationships>
</file>

<file path=ppt/drawings/_rels/vmlDrawing12.vml.rels><?xml version="1.0" encoding="UTF-8" standalone="yes"?>
<Relationships xmlns="http://schemas.openxmlformats.org/package/2006/relationships"><Relationship Id="rId3" Type="http://schemas.openxmlformats.org/officeDocument/2006/relationships/image" Target="../media/image107.wmf"/><Relationship Id="rId7" Type="http://schemas.openxmlformats.org/officeDocument/2006/relationships/image" Target="../media/image111.wmf"/><Relationship Id="rId2" Type="http://schemas.openxmlformats.org/officeDocument/2006/relationships/image" Target="../media/image106.wmf"/><Relationship Id="rId1" Type="http://schemas.openxmlformats.org/officeDocument/2006/relationships/image" Target="../media/image105.wmf"/><Relationship Id="rId6" Type="http://schemas.openxmlformats.org/officeDocument/2006/relationships/image" Target="../media/image110.wmf"/><Relationship Id="rId5" Type="http://schemas.openxmlformats.org/officeDocument/2006/relationships/image" Target="../media/image109.wmf"/><Relationship Id="rId4" Type="http://schemas.openxmlformats.org/officeDocument/2006/relationships/image" Target="../media/image108.wmf"/></Relationships>
</file>

<file path=ppt/drawings/_rels/vmlDrawing13.vml.rels><?xml version="1.0" encoding="UTF-8" standalone="yes"?>
<Relationships xmlns="http://schemas.openxmlformats.org/package/2006/relationships"><Relationship Id="rId3" Type="http://schemas.openxmlformats.org/officeDocument/2006/relationships/image" Target="../media/image115.wmf"/><Relationship Id="rId2" Type="http://schemas.openxmlformats.org/officeDocument/2006/relationships/image" Target="../media/image114.wmf"/><Relationship Id="rId1" Type="http://schemas.openxmlformats.org/officeDocument/2006/relationships/image" Target="../media/image113.wmf"/></Relationships>
</file>

<file path=ppt/drawings/_rels/vmlDrawing14.vml.rels><?xml version="1.0" encoding="UTF-8" standalone="yes"?>
<Relationships xmlns="http://schemas.openxmlformats.org/package/2006/relationships"><Relationship Id="rId2" Type="http://schemas.openxmlformats.org/officeDocument/2006/relationships/image" Target="../media/image117.wmf"/><Relationship Id="rId1" Type="http://schemas.openxmlformats.org/officeDocument/2006/relationships/image" Target="../media/image116.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78.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79.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80.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82.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83.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84.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85.w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83.wmf"/><Relationship Id="rId2" Type="http://schemas.openxmlformats.org/officeDocument/2006/relationships/image" Target="../media/image87.wmf"/><Relationship Id="rId1" Type="http://schemas.openxmlformats.org/officeDocument/2006/relationships/image" Target="../media/image86.wmf"/><Relationship Id="rId4" Type="http://schemas.openxmlformats.org/officeDocument/2006/relationships/image" Target="../media/image88.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6411"/>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50443" y="0"/>
            <a:ext cx="2945659" cy="496411"/>
          </a:xfrm>
          <a:prstGeom prst="rect">
            <a:avLst/>
          </a:prstGeom>
        </p:spPr>
        <p:txBody>
          <a:bodyPr vert="horz" lIns="91440" tIns="45720" rIns="91440" bIns="45720" rtlCol="0"/>
          <a:lstStyle>
            <a:lvl1pPr algn="r">
              <a:defRPr sz="1200"/>
            </a:lvl1pPr>
          </a:lstStyle>
          <a:p>
            <a:fld id="{B3AF2D06-A25E-4E49-86CC-28B7E3DA3B59}" type="datetimeFigureOut">
              <a:rPr lang="en-GB" smtClean="0"/>
              <a:t>16/11/2021</a:t>
            </a:fld>
            <a:endParaRPr lang="en-GB"/>
          </a:p>
        </p:txBody>
      </p:sp>
      <p:sp>
        <p:nvSpPr>
          <p:cNvPr id="4" name="Slide Image Placeholder 3"/>
          <p:cNvSpPr>
            <a:spLocks noGrp="1" noRot="1" noChangeAspect="1"/>
          </p:cNvSpPr>
          <p:nvPr>
            <p:ph type="sldImg" idx="2"/>
          </p:nvPr>
        </p:nvSpPr>
        <p:spPr>
          <a:xfrm>
            <a:off x="917575" y="744538"/>
            <a:ext cx="4962525" cy="3722687"/>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79768" y="4715907"/>
            <a:ext cx="5438140" cy="4467701"/>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9430091"/>
            <a:ext cx="2945659" cy="496411"/>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50443" y="9430091"/>
            <a:ext cx="2945659" cy="496411"/>
          </a:xfrm>
          <a:prstGeom prst="rect">
            <a:avLst/>
          </a:prstGeom>
        </p:spPr>
        <p:txBody>
          <a:bodyPr vert="horz" lIns="91440" tIns="45720" rIns="91440" bIns="45720" rtlCol="0" anchor="b"/>
          <a:lstStyle>
            <a:lvl1pPr algn="r">
              <a:defRPr sz="1200"/>
            </a:lvl1pPr>
          </a:lstStyle>
          <a:p>
            <a:fld id="{0B97B876-6095-44E8-A0D3-FD320FBBE3E1}" type="slidenum">
              <a:rPr lang="en-GB" smtClean="0"/>
              <a:t>‹#›</a:t>
            </a:fld>
            <a:endParaRPr lang="en-GB"/>
          </a:p>
        </p:txBody>
      </p:sp>
    </p:spTree>
    <p:extLst>
      <p:ext uri="{BB962C8B-B14F-4D97-AF65-F5344CB8AC3E}">
        <p14:creationId xmlns:p14="http://schemas.microsoft.com/office/powerpoint/2010/main" val="28013169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endParaRPr lang="en-GB" dirty="0"/>
          </a:p>
        </p:txBody>
      </p:sp>
      <p:sp>
        <p:nvSpPr>
          <p:cNvPr id="4" name="Slide Number Placeholder 3"/>
          <p:cNvSpPr>
            <a:spLocks noGrp="1"/>
          </p:cNvSpPr>
          <p:nvPr>
            <p:ph type="sldNum" sz="quarter" idx="10"/>
          </p:nvPr>
        </p:nvSpPr>
        <p:spPr/>
        <p:txBody>
          <a:bodyPr/>
          <a:lstStyle/>
          <a:p>
            <a:fld id="{0B97B876-6095-44E8-A0D3-FD320FBBE3E1}" type="slidenum">
              <a:rPr lang="en-GB" smtClean="0"/>
              <a:t>2</a:t>
            </a:fld>
            <a:endParaRPr lang="en-GB"/>
          </a:p>
        </p:txBody>
      </p:sp>
    </p:spTree>
    <p:extLst>
      <p:ext uri="{BB962C8B-B14F-4D97-AF65-F5344CB8AC3E}">
        <p14:creationId xmlns:p14="http://schemas.microsoft.com/office/powerpoint/2010/main" val="12497229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endParaRPr lang="en-GB" dirty="0"/>
          </a:p>
        </p:txBody>
      </p:sp>
      <p:sp>
        <p:nvSpPr>
          <p:cNvPr id="4" name="Slide Number Placeholder 3"/>
          <p:cNvSpPr>
            <a:spLocks noGrp="1"/>
          </p:cNvSpPr>
          <p:nvPr>
            <p:ph type="sldNum" sz="quarter" idx="10"/>
          </p:nvPr>
        </p:nvSpPr>
        <p:spPr/>
        <p:txBody>
          <a:bodyPr/>
          <a:lstStyle/>
          <a:p>
            <a:fld id="{0B97B876-6095-44E8-A0D3-FD320FBBE3E1}" type="slidenum">
              <a:rPr lang="en-GB" smtClean="0"/>
              <a:t>96</a:t>
            </a:fld>
            <a:endParaRPr lang="en-GB"/>
          </a:p>
        </p:txBody>
      </p:sp>
    </p:spTree>
    <p:extLst>
      <p:ext uri="{BB962C8B-B14F-4D97-AF65-F5344CB8AC3E}">
        <p14:creationId xmlns:p14="http://schemas.microsoft.com/office/powerpoint/2010/main" val="23177811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1" u="none" strike="noStrike" kern="1200" cap="none" spc="0" normalizeH="0" baseline="0" noProof="0" dirty="0" err="1">
                <a:ln>
                  <a:noFill/>
                </a:ln>
                <a:solidFill>
                  <a:prstClr val="black"/>
                </a:solidFill>
                <a:effectLst/>
                <a:uLnTx/>
                <a:uFillTx/>
                <a:latin typeface="Constantia"/>
                <a:ea typeface="+mn-ea"/>
                <a:cs typeface="+mn-cs"/>
              </a:rPr>
              <a:t>P</a:t>
            </a:r>
            <a:r>
              <a:rPr kumimoji="0" lang="en-GB" sz="1800" b="0" i="1" u="none" strike="noStrike" kern="1200" cap="none" spc="0" normalizeH="0" baseline="-25000" noProof="0" dirty="0" err="1">
                <a:ln>
                  <a:noFill/>
                </a:ln>
                <a:solidFill>
                  <a:prstClr val="black"/>
                </a:solidFill>
                <a:effectLst/>
                <a:uLnTx/>
                <a:uFillTx/>
                <a:latin typeface="Constantia"/>
                <a:ea typeface="+mn-ea"/>
                <a:cs typeface="+mn-cs"/>
              </a:rPr>
              <a:t>jk</a:t>
            </a:r>
            <a:r>
              <a:rPr kumimoji="0" lang="en-GB" sz="1800" b="0" i="0" u="none" strike="noStrike" kern="1200" cap="none" spc="0" normalizeH="0" baseline="0" noProof="0" dirty="0">
                <a:ln>
                  <a:noFill/>
                </a:ln>
                <a:solidFill>
                  <a:prstClr val="black"/>
                </a:solidFill>
                <a:effectLst/>
                <a:uLnTx/>
                <a:uFillTx/>
                <a:latin typeface="Constantia"/>
                <a:ea typeface="+mn-ea"/>
                <a:cs typeface="+mn-cs"/>
              </a:rPr>
              <a:t> = </a:t>
            </a:r>
            <a:r>
              <a:rPr kumimoji="0" lang="en-GB" sz="1800" b="0" i="1" u="none" strike="noStrike" kern="1200" cap="none" spc="0" normalizeH="0" baseline="0" noProof="0" dirty="0">
                <a:ln>
                  <a:noFill/>
                </a:ln>
                <a:solidFill>
                  <a:prstClr val="black"/>
                </a:solidFill>
                <a:effectLst/>
                <a:uLnTx/>
                <a:uFillTx/>
                <a:latin typeface="Constantia"/>
                <a:ea typeface="+mn-ea"/>
                <a:cs typeface="+mn-cs"/>
              </a:rPr>
              <a:t>j</a:t>
            </a:r>
            <a:r>
              <a:rPr kumimoji="0" lang="en-GB" sz="1800" b="0" i="0" u="none" strike="noStrike" kern="1200" cap="none" spc="0" normalizeH="0" baseline="0" noProof="0" dirty="0">
                <a:ln>
                  <a:noFill/>
                </a:ln>
                <a:solidFill>
                  <a:prstClr val="black"/>
                </a:solidFill>
                <a:effectLst/>
                <a:uLnTx/>
                <a:uFillTx/>
                <a:latin typeface="Constantia"/>
                <a:ea typeface="+mn-ea"/>
                <a:cs typeface="+mn-cs"/>
              </a:rPr>
              <a:t> </a:t>
            </a:r>
            <a:r>
              <a:rPr kumimoji="0" lang="en-GB" sz="1800" b="0" i="0" u="none" strike="noStrike" kern="1200" cap="none" spc="0" normalizeH="0" baseline="0" noProof="0" dirty="0" err="1">
                <a:ln>
                  <a:noFill/>
                </a:ln>
                <a:solidFill>
                  <a:prstClr val="black"/>
                </a:solidFill>
                <a:effectLst/>
                <a:uLnTx/>
                <a:uFillTx/>
                <a:latin typeface="Constantia"/>
                <a:ea typeface="+mn-ea"/>
                <a:cs typeface="+mn-cs"/>
              </a:rPr>
              <a:t>th</a:t>
            </a:r>
            <a:r>
              <a:rPr kumimoji="0" lang="en-GB" sz="1800" b="0" i="0" u="none" strike="noStrike" kern="1200" cap="none" spc="0" normalizeH="0" baseline="0" noProof="0" dirty="0">
                <a:ln>
                  <a:noFill/>
                </a:ln>
                <a:solidFill>
                  <a:prstClr val="black"/>
                </a:solidFill>
                <a:effectLst/>
                <a:uLnTx/>
                <a:uFillTx/>
                <a:latin typeface="Constantia"/>
                <a:ea typeface="+mn-ea"/>
                <a:cs typeface="+mn-cs"/>
              </a:rPr>
              <a:t> possible product of </a:t>
            </a:r>
            <a:r>
              <a:rPr kumimoji="0" lang="en-GB" sz="1800" b="0" i="1" u="none" strike="noStrike" kern="1200" cap="none" spc="0" normalizeH="0" baseline="0" noProof="0" dirty="0">
                <a:ln>
                  <a:noFill/>
                </a:ln>
                <a:solidFill>
                  <a:prstClr val="black"/>
                </a:solidFill>
                <a:effectLst/>
                <a:uLnTx/>
                <a:uFillTx/>
                <a:latin typeface="Constantia"/>
                <a:ea typeface="+mn-ea"/>
                <a:cs typeface="+mn-cs"/>
              </a:rPr>
              <a:t>k</a:t>
            </a:r>
            <a:r>
              <a:rPr kumimoji="0" lang="en-GB" sz="1800" b="0" i="0" u="none" strike="noStrike" kern="1200" cap="none" spc="0" normalizeH="0" baseline="0" noProof="0" dirty="0">
                <a:ln>
                  <a:noFill/>
                </a:ln>
                <a:solidFill>
                  <a:prstClr val="black"/>
                </a:solidFill>
                <a:effectLst/>
                <a:uLnTx/>
                <a:uFillTx/>
                <a:latin typeface="Constantia"/>
                <a:ea typeface="+mn-ea"/>
                <a:cs typeface="+mn-cs"/>
              </a:rPr>
              <a:t> </a:t>
            </a:r>
            <a:r>
              <a:rPr kumimoji="0" lang="en-GB" sz="1800" b="0" i="0" u="none" strike="noStrike" kern="1200" cap="none" spc="0" normalizeH="0" baseline="0" noProof="0" dirty="0" err="1">
                <a:ln>
                  <a:noFill/>
                </a:ln>
                <a:solidFill>
                  <a:prstClr val="black"/>
                </a:solidFill>
                <a:effectLst/>
                <a:uLnTx/>
                <a:uFillTx/>
                <a:latin typeface="Constantia"/>
                <a:ea typeface="+mn-ea"/>
                <a:cs typeface="+mn-cs"/>
              </a:rPr>
              <a:t>nontouching</a:t>
            </a:r>
            <a:r>
              <a:rPr kumimoji="0" lang="en-GB" sz="1800" b="0" i="0" u="none" strike="noStrike" kern="1200" cap="none" spc="0" normalizeH="0" baseline="0" noProof="0" dirty="0">
                <a:ln>
                  <a:noFill/>
                </a:ln>
                <a:solidFill>
                  <a:prstClr val="black"/>
                </a:solidFill>
                <a:effectLst/>
                <a:uLnTx/>
                <a:uFillTx/>
                <a:latin typeface="Constantia"/>
                <a:ea typeface="+mn-ea"/>
                <a:cs typeface="+mn-cs"/>
              </a:rPr>
              <a:t> loop gains.</a:t>
            </a:r>
            <a:endParaRPr kumimoji="0" lang="en-GB" sz="1800" b="0" i="0" u="none" strike="noStrike" kern="1200" cap="none" spc="0" normalizeH="0" baseline="-25000" noProof="0" dirty="0">
              <a:ln>
                <a:noFill/>
              </a:ln>
              <a:solidFill>
                <a:prstClr val="black"/>
              </a:solidFill>
              <a:effectLst/>
              <a:uLnTx/>
              <a:uFillTx/>
              <a:latin typeface="Constantia"/>
              <a:ea typeface="+mn-ea"/>
              <a:cs typeface="+mn-cs"/>
            </a:endParaRPr>
          </a:p>
          <a:p>
            <a:endParaRPr lang="en-GB" dirty="0"/>
          </a:p>
        </p:txBody>
      </p:sp>
      <p:sp>
        <p:nvSpPr>
          <p:cNvPr id="4" name="Slide Number Placeholder 3"/>
          <p:cNvSpPr>
            <a:spLocks noGrp="1"/>
          </p:cNvSpPr>
          <p:nvPr>
            <p:ph type="sldNum" sz="quarter" idx="10"/>
          </p:nvPr>
        </p:nvSpPr>
        <p:spPr/>
        <p:txBody>
          <a:bodyPr/>
          <a:lstStyle/>
          <a:p>
            <a:fld id="{0B97B876-6095-44E8-A0D3-FD320FBBE3E1}" type="slidenum">
              <a:rPr lang="en-GB" smtClean="0"/>
              <a:t>51</a:t>
            </a:fld>
            <a:endParaRPr lang="en-GB"/>
          </a:p>
        </p:txBody>
      </p:sp>
    </p:spTree>
    <p:extLst>
      <p:ext uri="{BB962C8B-B14F-4D97-AF65-F5344CB8AC3E}">
        <p14:creationId xmlns:p14="http://schemas.microsoft.com/office/powerpoint/2010/main" val="8739249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Differential</a:t>
            </a:r>
            <a:r>
              <a:rPr lang="en-GB" baseline="0" dirty="0"/>
              <a:t> equations: equation that relates functions and their derivatives</a:t>
            </a:r>
          </a:p>
          <a:p>
            <a:r>
              <a:rPr lang="en-GB" baseline="0" dirty="0"/>
              <a:t>Functions – represent physical quantity while derivatives represent their rates of change</a:t>
            </a:r>
            <a:endParaRPr lang="en-GB" dirty="0"/>
          </a:p>
        </p:txBody>
      </p:sp>
      <p:sp>
        <p:nvSpPr>
          <p:cNvPr id="4" name="Slide Number Placeholder 3"/>
          <p:cNvSpPr>
            <a:spLocks noGrp="1"/>
          </p:cNvSpPr>
          <p:nvPr>
            <p:ph type="sldNum" sz="quarter" idx="10"/>
          </p:nvPr>
        </p:nvSpPr>
        <p:spPr/>
        <p:txBody>
          <a:bodyPr/>
          <a:lstStyle/>
          <a:p>
            <a:fld id="{0B97B876-6095-44E8-A0D3-FD320FBBE3E1}" type="slidenum">
              <a:rPr lang="en-GB" smtClean="0"/>
              <a:t>66</a:t>
            </a:fld>
            <a:endParaRPr lang="en-GB"/>
          </a:p>
        </p:txBody>
      </p:sp>
    </p:spTree>
    <p:extLst>
      <p:ext uri="{BB962C8B-B14F-4D97-AF65-F5344CB8AC3E}">
        <p14:creationId xmlns:p14="http://schemas.microsoft.com/office/powerpoint/2010/main" val="34142750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Stochastic</a:t>
            </a:r>
            <a:r>
              <a:rPr lang="en-GB" baseline="0" dirty="0"/>
              <a:t> – having a random probability distribution</a:t>
            </a:r>
          </a:p>
          <a:p>
            <a:r>
              <a:rPr lang="en-GB" baseline="0" dirty="0"/>
              <a:t>Deterministic - philosophical</a:t>
            </a:r>
            <a:endParaRPr lang="en-GB" dirty="0"/>
          </a:p>
        </p:txBody>
      </p:sp>
      <p:sp>
        <p:nvSpPr>
          <p:cNvPr id="4" name="Slide Number Placeholder 3"/>
          <p:cNvSpPr>
            <a:spLocks noGrp="1"/>
          </p:cNvSpPr>
          <p:nvPr>
            <p:ph type="sldNum" sz="quarter" idx="10"/>
          </p:nvPr>
        </p:nvSpPr>
        <p:spPr/>
        <p:txBody>
          <a:bodyPr/>
          <a:lstStyle/>
          <a:p>
            <a:fld id="{0B97B876-6095-44E8-A0D3-FD320FBBE3E1}" type="slidenum">
              <a:rPr lang="en-GB" smtClean="0"/>
              <a:t>71</a:t>
            </a:fld>
            <a:endParaRPr lang="en-GB"/>
          </a:p>
        </p:txBody>
      </p:sp>
    </p:spTree>
    <p:extLst>
      <p:ext uri="{BB962C8B-B14F-4D97-AF65-F5344CB8AC3E}">
        <p14:creationId xmlns:p14="http://schemas.microsoft.com/office/powerpoint/2010/main" val="39765034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0B97B876-6095-44E8-A0D3-FD320FBBE3E1}" type="slidenum">
              <a:rPr lang="en-GB" smtClean="0"/>
              <a:t>72</a:t>
            </a:fld>
            <a:endParaRPr lang="en-GB"/>
          </a:p>
        </p:txBody>
      </p:sp>
    </p:spTree>
    <p:extLst>
      <p:ext uri="{BB962C8B-B14F-4D97-AF65-F5344CB8AC3E}">
        <p14:creationId xmlns:p14="http://schemas.microsoft.com/office/powerpoint/2010/main" val="14554169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0B97B876-6095-44E8-A0D3-FD320FBBE3E1}" type="slidenum">
              <a:rPr lang="en-GB" smtClean="0"/>
              <a:t>90</a:t>
            </a:fld>
            <a:endParaRPr lang="en-GB"/>
          </a:p>
        </p:txBody>
      </p:sp>
    </p:spTree>
    <p:extLst>
      <p:ext uri="{BB962C8B-B14F-4D97-AF65-F5344CB8AC3E}">
        <p14:creationId xmlns:p14="http://schemas.microsoft.com/office/powerpoint/2010/main" val="27743775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Capacitance – the</a:t>
            </a:r>
            <a:r>
              <a:rPr lang="en-GB" baseline="0" dirty="0"/>
              <a:t> ability of a system to store an electric charge</a:t>
            </a:r>
            <a:endParaRPr lang="en-GB" dirty="0"/>
          </a:p>
        </p:txBody>
      </p:sp>
      <p:sp>
        <p:nvSpPr>
          <p:cNvPr id="4" name="Slide Number Placeholder 3"/>
          <p:cNvSpPr>
            <a:spLocks noGrp="1"/>
          </p:cNvSpPr>
          <p:nvPr>
            <p:ph type="sldNum" sz="quarter" idx="10"/>
          </p:nvPr>
        </p:nvSpPr>
        <p:spPr/>
        <p:txBody>
          <a:bodyPr/>
          <a:lstStyle/>
          <a:p>
            <a:fld id="{0B97B876-6095-44E8-A0D3-FD320FBBE3E1}" type="slidenum">
              <a:rPr lang="en-GB" smtClean="0"/>
              <a:t>91</a:t>
            </a:fld>
            <a:endParaRPr lang="en-GB"/>
          </a:p>
        </p:txBody>
      </p:sp>
    </p:spTree>
    <p:extLst>
      <p:ext uri="{BB962C8B-B14F-4D97-AF65-F5344CB8AC3E}">
        <p14:creationId xmlns:p14="http://schemas.microsoft.com/office/powerpoint/2010/main" val="32086842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prstClr val="black"/>
                </a:solidFill>
                <a:effectLst/>
                <a:uLnTx/>
                <a:uFillTx/>
                <a:latin typeface="+mn-lt"/>
                <a:ea typeface="+mn-ea"/>
                <a:cs typeface="+mn-cs"/>
              </a:rPr>
              <a:t>Inductance – the property of an electric conductor or circuit that causes an electromotive force to be generated by a change in the current flowing</a:t>
            </a:r>
          </a:p>
          <a:p>
            <a:endParaRPr lang="en-GB" dirty="0"/>
          </a:p>
        </p:txBody>
      </p:sp>
      <p:sp>
        <p:nvSpPr>
          <p:cNvPr id="4" name="Slide Number Placeholder 3"/>
          <p:cNvSpPr>
            <a:spLocks noGrp="1"/>
          </p:cNvSpPr>
          <p:nvPr>
            <p:ph type="sldNum" sz="quarter" idx="10"/>
          </p:nvPr>
        </p:nvSpPr>
        <p:spPr/>
        <p:txBody>
          <a:bodyPr/>
          <a:lstStyle/>
          <a:p>
            <a:fld id="{0B97B876-6095-44E8-A0D3-FD320FBBE3E1}" type="slidenum">
              <a:rPr lang="en-GB" smtClean="0"/>
              <a:t>92</a:t>
            </a:fld>
            <a:endParaRPr lang="en-GB"/>
          </a:p>
        </p:txBody>
      </p:sp>
    </p:spTree>
    <p:extLst>
      <p:ext uri="{BB962C8B-B14F-4D97-AF65-F5344CB8AC3E}">
        <p14:creationId xmlns:p14="http://schemas.microsoft.com/office/powerpoint/2010/main" val="42603885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0B97B876-6095-44E8-A0D3-FD320FBBE3E1}" type="slidenum">
              <a:rPr lang="en-GB" smtClean="0"/>
              <a:t>93</a:t>
            </a:fld>
            <a:endParaRPr lang="en-GB"/>
          </a:p>
        </p:txBody>
      </p:sp>
    </p:spTree>
    <p:extLst>
      <p:ext uri="{BB962C8B-B14F-4D97-AF65-F5344CB8AC3E}">
        <p14:creationId xmlns:p14="http://schemas.microsoft.com/office/powerpoint/2010/main" val="228718600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ight Triangle 9"/>
          <p:cNvSpPr/>
          <p:nvPr/>
        </p:nvSpPr>
        <p:spPr>
          <a:xfrm>
            <a:off x="-2" y="4664147"/>
            <a:ext cx="9151089" cy="0"/>
          </a:xfrm>
          <a:prstGeom prst="rtTriangle">
            <a:avLst/>
          </a:prstGeom>
          <a:gradFill flip="none" rotWithShape="1">
            <a:gsLst>
              <a:gs pos="0">
                <a:schemeClr val="accent1">
                  <a:shade val="35000"/>
                  <a:satMod val="170000"/>
                  <a:alpha val="100000"/>
                </a:schemeClr>
              </a:gs>
              <a:gs pos="55000">
                <a:schemeClr val="accent1">
                  <a:tint val="90000"/>
                  <a:satMod val="150000"/>
                  <a:alpha val="100000"/>
                </a:schemeClr>
              </a:gs>
              <a:gs pos="100000">
                <a:schemeClr val="accent1">
                  <a:shade val="35000"/>
                  <a:satMod val="170000"/>
                  <a:alpha val="100000"/>
                </a:schemeClr>
              </a:gs>
            </a:gsLst>
            <a:lin ang="3000000" scaled="1"/>
            <a:tileRect/>
          </a:gradFill>
          <a:ln w="127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Title 8"/>
          <p:cNvSpPr>
            <a:spLocks noGrp="1"/>
          </p:cNvSpPr>
          <p:nvPr>
            <p:ph type="ctrTitle"/>
          </p:nvPr>
        </p:nvSpPr>
        <p:spPr>
          <a:xfrm>
            <a:off x="685800" y="1752601"/>
            <a:ext cx="7772400" cy="1829761"/>
          </a:xfrm>
        </p:spPr>
        <p:txBody>
          <a:bodyPr vert="horz" anchor="b">
            <a:normAutofit/>
            <a:scene3d>
              <a:camera prst="orthographicFront"/>
              <a:lightRig rig="soft" dir="t"/>
            </a:scene3d>
            <a:sp3d prstMaterial="softEdge">
              <a:bevelT w="25400" h="25400"/>
            </a:sp3d>
          </a:bodyPr>
          <a:lstStyle>
            <a:lvl1pPr algn="r">
              <a:defRPr sz="4800" b="1">
                <a:solidFill>
                  <a:schemeClr val="tx2"/>
                </a:solidFill>
                <a:effectLst>
                  <a:outerShdw blurRad="31750" dist="25400" dir="5400000" algn="tl" rotWithShape="0">
                    <a:srgbClr val="000000">
                      <a:alpha val="25000"/>
                    </a:srgbClr>
                  </a:outerShdw>
                </a:effectLst>
              </a:defRPr>
            </a:lvl1pPr>
            <a:extLst/>
          </a:lstStyle>
          <a:p>
            <a:r>
              <a:rPr kumimoji="0" lang="en-US"/>
              <a:t>Click to edit Master title style</a:t>
            </a:r>
          </a:p>
        </p:txBody>
      </p:sp>
      <p:sp>
        <p:nvSpPr>
          <p:cNvPr id="17" name="Subtitle 16"/>
          <p:cNvSpPr>
            <a:spLocks noGrp="1"/>
          </p:cNvSpPr>
          <p:nvPr>
            <p:ph type="subTitle" idx="1"/>
          </p:nvPr>
        </p:nvSpPr>
        <p:spPr>
          <a:xfrm>
            <a:off x="685800" y="3611607"/>
            <a:ext cx="7772400" cy="1199704"/>
          </a:xfrm>
        </p:spPr>
        <p:txBody>
          <a:bodyPr lIns="45720" rIns="45720"/>
          <a:lstStyle>
            <a:lvl1pPr marL="0" marR="64008" indent="0" algn="r">
              <a:buNone/>
              <a:defRPr>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a:t>Click to edit Master subtitle style</a:t>
            </a:r>
          </a:p>
        </p:txBody>
      </p:sp>
      <p:grpSp>
        <p:nvGrpSpPr>
          <p:cNvPr id="2" name="Group 1"/>
          <p:cNvGrpSpPr/>
          <p:nvPr/>
        </p:nvGrpSpPr>
        <p:grpSpPr>
          <a:xfrm>
            <a:off x="-3765" y="4953000"/>
            <a:ext cx="9147765" cy="1912088"/>
            <a:chOff x="-3765" y="4832896"/>
            <a:chExt cx="9147765" cy="2032192"/>
          </a:xfrm>
        </p:grpSpPr>
        <p:sp>
          <p:nvSpPr>
            <p:cNvPr id="7" name="Freeform 6"/>
            <p:cNvSpPr>
              <a:spLocks/>
            </p:cNvSpPr>
            <p:nvPr/>
          </p:nvSpPr>
          <p:spPr bwMode="auto">
            <a:xfrm>
              <a:off x="1687513" y="4832896"/>
              <a:ext cx="7456487" cy="518816"/>
            </a:xfrm>
            <a:custGeom>
              <a:avLst>
                <a:gd name="A1" fmla="val 0"/>
                <a:gd name="A2" fmla="val 0"/>
                <a:gd name="A3" fmla="val 0"/>
                <a:gd name="A4" fmla="val 0"/>
                <a:gd name="A5" fmla="val 0"/>
                <a:gd name="A6" fmla="val 0"/>
                <a:gd name="A7" fmla="val 0"/>
                <a:gd name="A8" fmla="val 0"/>
              </a:avLst>
              <a:gdLst/>
              <a:ahLst/>
              <a:cxnLst>
                <a:cxn ang="0">
                  <a:pos x="4697" y="0"/>
                </a:cxn>
                <a:cxn ang="0">
                  <a:pos x="4697" y="367"/>
                </a:cxn>
                <a:cxn ang="0">
                  <a:pos x="0" y="218"/>
                </a:cxn>
                <a:cxn ang="0">
                  <a:pos x="4697" y="0"/>
                </a:cxn>
              </a:cxnLst>
              <a:rect l="0" t="0" r="0" b="0"/>
              <a:pathLst>
                <a:path w="4697" h="367">
                  <a:moveTo>
                    <a:pt x="4697" y="0"/>
                  </a:moveTo>
                  <a:lnTo>
                    <a:pt x="4697" y="367"/>
                  </a:lnTo>
                  <a:lnTo>
                    <a:pt x="0" y="218"/>
                  </a:lnTo>
                  <a:lnTo>
                    <a:pt x="4697" y="0"/>
                  </a:lnTo>
                  <a:close/>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8" name="Freeform 7"/>
            <p:cNvSpPr>
              <a:spLocks/>
            </p:cNvSpPr>
            <p:nvPr/>
          </p:nvSpPr>
          <p:spPr bwMode="auto">
            <a:xfrm>
              <a:off x="35443" y="5135526"/>
              <a:ext cx="9108557"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0" y="0"/>
                  </a:moveTo>
                  <a:lnTo>
                    <a:pt x="5760" y="0"/>
                  </a:lnTo>
                  <a:lnTo>
                    <a:pt x="5760" y="528"/>
                  </a:lnTo>
                  <a:lnTo>
                    <a:pt x="48" y="0"/>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1" name="Freeform 10"/>
            <p:cNvSpPr>
              <a:spLocks/>
            </p:cNvSpPr>
            <p:nvPr/>
          </p:nvSpPr>
          <p:spPr bwMode="auto">
            <a:xfrm>
              <a:off x="0" y="4883888"/>
              <a:ext cx="9144000" cy="1981200"/>
            </a:xfrm>
            <a:custGeom>
              <a:avLst>
                <a:gd name="A1" fmla="val 0"/>
                <a:gd name="A2" fmla="val 0"/>
                <a:gd name="A3" fmla="val 0"/>
                <a:gd name="A4" fmla="val 0"/>
                <a:gd name="A5" fmla="val 0"/>
                <a:gd name="A6" fmla="val 0"/>
                <a:gd name="A7" fmla="val 0"/>
                <a:gd name="A8" fmla="val 0"/>
              </a:avLst>
              <a:gdLst/>
              <a:ahLst/>
              <a:cxnLst>
                <a:cxn ang="0">
                  <a:pos x="0" y="0"/>
                </a:cxn>
                <a:cxn ang="0">
                  <a:pos x="0" y="1248"/>
                </a:cxn>
                <a:cxn ang="0">
                  <a:pos x="5760" y="1248"/>
                </a:cxn>
                <a:cxn ang="0">
                  <a:pos x="5760" y="528"/>
                </a:cxn>
                <a:cxn ang="0">
                  <a:pos x="0" y="0"/>
                </a:cxn>
              </a:cxnLst>
              <a:rect l="0" t="0" r="0" b="0"/>
              <a:pathLst>
                <a:path w="5760" h="1248">
                  <a:moveTo>
                    <a:pt x="0" y="0"/>
                  </a:moveTo>
                  <a:lnTo>
                    <a:pt x="0" y="1248"/>
                  </a:lnTo>
                  <a:lnTo>
                    <a:pt x="5760" y="1248"/>
                  </a:lnTo>
                  <a:lnTo>
                    <a:pt x="5760" y="528"/>
                  </a:lnTo>
                  <a:lnTo>
                    <a:pt x="0" y="0"/>
                  </a:lnTo>
                  <a:close/>
                </a:path>
              </a:pathLst>
            </a:custGeom>
            <a:blipFill>
              <a:blip r:embed="rId2">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p>
              <a:pPr algn="ctr" eaLnBrk="1" latinLnBrk="0" hangingPunct="1"/>
              <a:endParaRPr kumimoji="0" lang="en-US"/>
            </a:p>
          </p:txBody>
        </p:sp>
        <p:cxnSp>
          <p:nvCxnSpPr>
            <p:cNvPr id="12" name="Straight Connector 11"/>
            <p:cNvCxnSpPr/>
            <p:nvPr/>
          </p:nvCxnSpPr>
          <p:spPr>
            <a:xfrm>
              <a:off x="-3765" y="4880373"/>
              <a:ext cx="9147765" cy="83994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grpSp>
      <p:sp>
        <p:nvSpPr>
          <p:cNvPr id="30" name="Date Placeholder 29"/>
          <p:cNvSpPr>
            <a:spLocks noGrp="1"/>
          </p:cNvSpPr>
          <p:nvPr>
            <p:ph type="dt" sz="half" idx="10"/>
          </p:nvPr>
        </p:nvSpPr>
        <p:spPr/>
        <p:txBody>
          <a:bodyPr/>
          <a:lstStyle>
            <a:lvl1pPr>
              <a:defRPr>
                <a:solidFill>
                  <a:srgbClr val="FFFFFF"/>
                </a:solidFill>
              </a:defRPr>
            </a:lvl1pPr>
            <a:extLst/>
          </a:lstStyle>
          <a:p>
            <a:fld id="{73E8C18A-85E5-4219-8071-B554CDD64C61}" type="datetime1">
              <a:rPr lang="en-GB" smtClean="0"/>
              <a:t>16/11/2021</a:t>
            </a:fld>
            <a:endParaRPr lang="en-GB"/>
          </a:p>
        </p:txBody>
      </p:sp>
      <p:sp>
        <p:nvSpPr>
          <p:cNvPr id="19" name="Footer Placeholder 18"/>
          <p:cNvSpPr>
            <a:spLocks noGrp="1"/>
          </p:cNvSpPr>
          <p:nvPr>
            <p:ph type="ftr" sz="quarter" idx="11"/>
          </p:nvPr>
        </p:nvSpPr>
        <p:spPr/>
        <p:txBody>
          <a:bodyPr/>
          <a:lstStyle>
            <a:lvl1pPr>
              <a:defRPr>
                <a:solidFill>
                  <a:schemeClr val="accent1">
                    <a:tint val="20000"/>
                  </a:schemeClr>
                </a:solidFill>
              </a:defRPr>
            </a:lvl1pPr>
            <a:extLst/>
          </a:lstStyle>
          <a:p>
            <a:r>
              <a:rPr lang="en-GB"/>
              <a:t>Prepared by Vicent V.M., MSc.</a:t>
            </a:r>
          </a:p>
        </p:txBody>
      </p:sp>
      <p:sp>
        <p:nvSpPr>
          <p:cNvPr id="27" name="Slide Number Placeholder 26"/>
          <p:cNvSpPr>
            <a:spLocks noGrp="1"/>
          </p:cNvSpPr>
          <p:nvPr>
            <p:ph type="sldNum" sz="quarter" idx="12"/>
          </p:nvPr>
        </p:nvSpPr>
        <p:spPr/>
        <p:txBody>
          <a:bodyPr/>
          <a:lstStyle>
            <a:lvl1pPr>
              <a:defRPr>
                <a:solidFill>
                  <a:srgbClr val="FFFFFF"/>
                </a:solidFill>
              </a:defRPr>
            </a:lvl1pPr>
            <a:extLst/>
          </a:lstStyle>
          <a:p>
            <a:fld id="{EE9BA162-D505-4D1D-972C-DA1311D099FB}" type="slidenum">
              <a:rPr lang="en-GB" smtClean="0"/>
              <a:t>‹#›</a:t>
            </a:fld>
            <a:endParaRPr lang="en-GB"/>
          </a:p>
        </p:txBody>
      </p:sp>
    </p:spTree>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a:xfrm>
            <a:off x="457200" y="1481329"/>
            <a:ext cx="8229600" cy="4386071"/>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E8A736F6-CAAF-4941-BB5D-F20A83BF2E47}" type="datetime1">
              <a:rPr lang="en-GB" smtClean="0"/>
              <a:t>16/11/2021</a:t>
            </a:fld>
            <a:endParaRPr lang="en-GB"/>
          </a:p>
        </p:txBody>
      </p:sp>
      <p:sp>
        <p:nvSpPr>
          <p:cNvPr id="5" name="Footer Placeholder 4"/>
          <p:cNvSpPr>
            <a:spLocks noGrp="1"/>
          </p:cNvSpPr>
          <p:nvPr>
            <p:ph type="ftr" sz="quarter" idx="11"/>
          </p:nvPr>
        </p:nvSpPr>
        <p:spPr/>
        <p:txBody>
          <a:bodyPr/>
          <a:lstStyle/>
          <a:p>
            <a:r>
              <a:rPr lang="en-GB"/>
              <a:t>Prepared by Vicent V.M., MSc.</a:t>
            </a:r>
          </a:p>
        </p:txBody>
      </p:sp>
      <p:sp>
        <p:nvSpPr>
          <p:cNvPr id="6" name="Slide Number Placeholder 5"/>
          <p:cNvSpPr>
            <a:spLocks noGrp="1"/>
          </p:cNvSpPr>
          <p:nvPr>
            <p:ph type="sldNum" sz="quarter" idx="12"/>
          </p:nvPr>
        </p:nvSpPr>
        <p:spPr/>
        <p:txBody>
          <a:bodyPr/>
          <a:lstStyle/>
          <a:p>
            <a:fld id="{EE9BA162-D505-4D1D-972C-DA1311D099FB}" type="slidenum">
              <a:rPr lang="en-GB" smtClean="0"/>
              <a:t>‹#›</a:t>
            </a:fld>
            <a:endParaRPr lang="en-GB"/>
          </a:p>
        </p:txBody>
      </p:sp>
    </p:spTree>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44013" y="274640"/>
            <a:ext cx="1777470" cy="5592761"/>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274641"/>
            <a:ext cx="6324600" cy="5592760"/>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09B3693B-E75D-4596-8466-388AA37C8652}" type="datetime1">
              <a:rPr lang="en-GB" smtClean="0"/>
              <a:t>16/11/2021</a:t>
            </a:fld>
            <a:endParaRPr lang="en-GB"/>
          </a:p>
        </p:txBody>
      </p:sp>
      <p:sp>
        <p:nvSpPr>
          <p:cNvPr id="5" name="Footer Placeholder 4"/>
          <p:cNvSpPr>
            <a:spLocks noGrp="1"/>
          </p:cNvSpPr>
          <p:nvPr>
            <p:ph type="ftr" sz="quarter" idx="11"/>
          </p:nvPr>
        </p:nvSpPr>
        <p:spPr/>
        <p:txBody>
          <a:bodyPr/>
          <a:lstStyle/>
          <a:p>
            <a:r>
              <a:rPr lang="en-GB"/>
              <a:t>Prepared by Vicent V.M., MSc.</a:t>
            </a:r>
          </a:p>
        </p:txBody>
      </p:sp>
      <p:sp>
        <p:nvSpPr>
          <p:cNvPr id="6" name="Slide Number Placeholder 5"/>
          <p:cNvSpPr>
            <a:spLocks noGrp="1"/>
          </p:cNvSpPr>
          <p:nvPr>
            <p:ph type="sldNum" sz="quarter" idx="12"/>
          </p:nvPr>
        </p:nvSpPr>
        <p:spPr/>
        <p:txBody>
          <a:bodyPr/>
          <a:lstStyle/>
          <a:p>
            <a:fld id="{EE9BA162-D505-4D1D-972C-DA1311D099FB}" type="slidenum">
              <a:rPr lang="en-GB" smtClean="0"/>
              <a:t>‹#›</a:t>
            </a:fld>
            <a:endParaRPr lang="en-GB"/>
          </a:p>
        </p:txBody>
      </p:sp>
    </p:spTree>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3B60229D-F097-42D8-9A4E-3FD73FB2747B}" type="datetime1">
              <a:rPr lang="en-GB" smtClean="0"/>
              <a:t>16/11/2021</a:t>
            </a:fld>
            <a:endParaRPr lang="en-GB"/>
          </a:p>
        </p:txBody>
      </p:sp>
      <p:sp>
        <p:nvSpPr>
          <p:cNvPr id="5" name="Footer Placeholder 4"/>
          <p:cNvSpPr>
            <a:spLocks noGrp="1"/>
          </p:cNvSpPr>
          <p:nvPr>
            <p:ph type="ftr" sz="quarter" idx="11"/>
          </p:nvPr>
        </p:nvSpPr>
        <p:spPr/>
        <p:txBody>
          <a:bodyPr/>
          <a:lstStyle/>
          <a:p>
            <a:r>
              <a:rPr lang="en-GB"/>
              <a:t>Prepared by Vicent V.M., MSc.</a:t>
            </a:r>
          </a:p>
        </p:txBody>
      </p:sp>
      <p:sp>
        <p:nvSpPr>
          <p:cNvPr id="6" name="Slide Number Placeholder 5"/>
          <p:cNvSpPr>
            <a:spLocks noGrp="1"/>
          </p:cNvSpPr>
          <p:nvPr>
            <p:ph type="sldNum" sz="quarter" idx="12"/>
          </p:nvPr>
        </p:nvSpPr>
        <p:spPr/>
        <p:txBody>
          <a:bodyPr/>
          <a:lstStyle/>
          <a:p>
            <a:fld id="{EE9BA162-D505-4D1D-972C-DA1311D099FB}" type="slidenum">
              <a:rPr lang="en-GB" smtClean="0"/>
              <a:t>‹#›</a:t>
            </a:fld>
            <a:endParaRPr lang="en-GB"/>
          </a:p>
        </p:txBody>
      </p:sp>
      <p:sp>
        <p:nvSpPr>
          <p:cNvPr id="7" name="Title 6"/>
          <p:cNvSpPr>
            <a:spLocks noGrp="1"/>
          </p:cNvSpPr>
          <p:nvPr>
            <p:ph type="title"/>
          </p:nvPr>
        </p:nvSpPr>
        <p:spPr/>
        <p:txBody>
          <a:bodyPr rtlCol="0"/>
          <a:lstStyle/>
          <a:p>
            <a:r>
              <a:rPr kumimoji="0" lang="en-US"/>
              <a:t>Click to edit Master title style</a:t>
            </a:r>
          </a:p>
        </p:txBody>
      </p:sp>
    </p:spTree>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76" y="1059712"/>
            <a:ext cx="7772400" cy="1828800"/>
          </a:xfrm>
        </p:spPr>
        <p:txBody>
          <a:bodyPr vert="horz" anchor="b">
            <a:normAutofit/>
            <a:scene3d>
              <a:camera prst="orthographicFront"/>
              <a:lightRig rig="soft" dir="t"/>
            </a:scene3d>
            <a:sp3d prstMaterial="softEdge">
              <a:bevelT w="25400" h="25400"/>
            </a:sp3d>
          </a:bodyPr>
          <a:lstStyle>
            <a:lvl1pPr algn="r">
              <a:buNone/>
              <a:defRPr sz="4800" b="1" cap="none" baseline="0">
                <a:effectLst>
                  <a:outerShdw blurRad="31750" dist="25400" dir="5400000" algn="tl" rotWithShape="0">
                    <a:srgbClr val="000000">
                      <a:alpha val="25000"/>
                    </a:srgbClr>
                  </a:outerShdw>
                </a:effectLst>
              </a:defRPr>
            </a:lvl1pPr>
            <a:extLst/>
          </a:lstStyle>
          <a:p>
            <a:r>
              <a:rPr kumimoji="0" lang="en-US"/>
              <a:t>Click to edit Master title style</a:t>
            </a:r>
          </a:p>
        </p:txBody>
      </p:sp>
      <p:sp>
        <p:nvSpPr>
          <p:cNvPr id="3" name="Text Placeholder 2"/>
          <p:cNvSpPr>
            <a:spLocks noGrp="1"/>
          </p:cNvSpPr>
          <p:nvPr>
            <p:ph type="body" idx="1"/>
          </p:nvPr>
        </p:nvSpPr>
        <p:spPr>
          <a:xfrm>
            <a:off x="3922713" y="2931712"/>
            <a:ext cx="4572000" cy="1454888"/>
          </a:xfrm>
        </p:spPr>
        <p:txBody>
          <a:bodyPr lIns="91440" rIns="91440" anchor="t"/>
          <a:lstStyle>
            <a:lvl1pPr marL="0" indent="0" algn="l">
              <a:buNone/>
              <a:defRPr sz="23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fld id="{DE09A8D5-7200-47B7-8245-5D3348F09A6D}" type="datetime1">
              <a:rPr lang="en-GB" smtClean="0"/>
              <a:t>16/11/2021</a:t>
            </a:fld>
            <a:endParaRPr lang="en-GB"/>
          </a:p>
        </p:txBody>
      </p:sp>
      <p:sp>
        <p:nvSpPr>
          <p:cNvPr id="5" name="Footer Placeholder 4"/>
          <p:cNvSpPr>
            <a:spLocks noGrp="1"/>
          </p:cNvSpPr>
          <p:nvPr>
            <p:ph type="ftr" sz="quarter" idx="11"/>
          </p:nvPr>
        </p:nvSpPr>
        <p:spPr/>
        <p:txBody>
          <a:bodyPr/>
          <a:lstStyle/>
          <a:p>
            <a:r>
              <a:rPr lang="en-GB"/>
              <a:t>Prepared by Vicent V.M., MSc.</a:t>
            </a:r>
          </a:p>
        </p:txBody>
      </p:sp>
      <p:sp>
        <p:nvSpPr>
          <p:cNvPr id="6" name="Slide Number Placeholder 5"/>
          <p:cNvSpPr>
            <a:spLocks noGrp="1"/>
          </p:cNvSpPr>
          <p:nvPr>
            <p:ph type="sldNum" sz="quarter" idx="12"/>
          </p:nvPr>
        </p:nvSpPr>
        <p:spPr/>
        <p:txBody>
          <a:bodyPr/>
          <a:lstStyle/>
          <a:p>
            <a:fld id="{EE9BA162-D505-4D1D-972C-DA1311D099FB}" type="slidenum">
              <a:rPr lang="en-GB" smtClean="0"/>
              <a:t>‹#›</a:t>
            </a:fld>
            <a:endParaRPr lang="en-GB"/>
          </a:p>
        </p:txBody>
      </p:sp>
      <p:sp>
        <p:nvSpPr>
          <p:cNvPr id="7" name="Chevron 6"/>
          <p:cNvSpPr/>
          <p:nvPr/>
        </p:nvSpPr>
        <p:spPr>
          <a:xfrm>
            <a:off x="3636680" y="3005472"/>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a:p>
        </p:txBody>
      </p:sp>
      <p:sp>
        <p:nvSpPr>
          <p:cNvPr id="8" name="Chevron 7"/>
          <p:cNvSpPr/>
          <p:nvPr/>
        </p:nvSpPr>
        <p:spPr>
          <a:xfrm>
            <a:off x="3450264" y="3005472"/>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bg>
      <p:bgRef idx="1002">
        <a:schemeClr val="bg1"/>
      </p:bgRef>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481328"/>
            <a:ext cx="40386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4648200" y="1481328"/>
            <a:ext cx="40386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DA22EC1F-612A-4DF0-93F0-F91BE7DC7841}" type="datetime1">
              <a:rPr lang="en-GB" smtClean="0"/>
              <a:t>16/11/2021</a:t>
            </a:fld>
            <a:endParaRPr lang="en-GB"/>
          </a:p>
        </p:txBody>
      </p:sp>
      <p:sp>
        <p:nvSpPr>
          <p:cNvPr id="6" name="Footer Placeholder 5"/>
          <p:cNvSpPr>
            <a:spLocks noGrp="1"/>
          </p:cNvSpPr>
          <p:nvPr>
            <p:ph type="ftr" sz="quarter" idx="11"/>
          </p:nvPr>
        </p:nvSpPr>
        <p:spPr/>
        <p:txBody>
          <a:bodyPr/>
          <a:lstStyle/>
          <a:p>
            <a:r>
              <a:rPr lang="en-GB"/>
              <a:t>Prepared by Vicent V.M., MSc.</a:t>
            </a:r>
          </a:p>
        </p:txBody>
      </p:sp>
      <p:sp>
        <p:nvSpPr>
          <p:cNvPr id="7" name="Slide Number Placeholder 6"/>
          <p:cNvSpPr>
            <a:spLocks noGrp="1"/>
          </p:cNvSpPr>
          <p:nvPr>
            <p:ph type="sldNum" sz="quarter" idx="12"/>
          </p:nvPr>
        </p:nvSpPr>
        <p:spPr/>
        <p:txBody>
          <a:bodyPr/>
          <a:lstStyle/>
          <a:p>
            <a:fld id="{EE9BA162-D505-4D1D-972C-DA1311D099FB}" type="slidenum">
              <a:rPr lang="en-GB" smtClean="0"/>
              <a:t>‹#›</a:t>
            </a:fld>
            <a:endParaRPr lang="en-GB"/>
          </a:p>
        </p:txBody>
      </p:sp>
      <p:sp>
        <p:nvSpPr>
          <p:cNvPr id="8" name="Title 7"/>
          <p:cNvSpPr>
            <a:spLocks noGrp="1"/>
          </p:cNvSpPr>
          <p:nvPr>
            <p:ph type="title"/>
          </p:nvPr>
        </p:nvSpPr>
        <p:spPr/>
        <p:txBody>
          <a:bodyPr rtlCol="0"/>
          <a:lstStyle/>
          <a:p>
            <a:r>
              <a:rPr kumimoji="0" lang="en-US"/>
              <a:t>Click to edit Master title style</a:t>
            </a:r>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8229600" cy="1143000"/>
          </a:xfrm>
        </p:spPr>
        <p:txBody>
          <a:bodyPr anchor="ctr"/>
          <a:lstStyle>
            <a:lvl1pPr>
              <a:defRPr/>
            </a:lvl1pPr>
            <a:extLst/>
          </a:lstStyle>
          <a:p>
            <a:r>
              <a:rPr kumimoji="0" lang="en-US"/>
              <a:t>Click to edit Master title style</a:t>
            </a:r>
          </a:p>
        </p:txBody>
      </p:sp>
      <p:sp>
        <p:nvSpPr>
          <p:cNvPr id="3" name="Text Placeholder 2"/>
          <p:cNvSpPr>
            <a:spLocks noGrp="1"/>
          </p:cNvSpPr>
          <p:nvPr>
            <p:ph type="body" idx="1"/>
          </p:nvPr>
        </p:nvSpPr>
        <p:spPr>
          <a:xfrm>
            <a:off x="457200" y="5410200"/>
            <a:ext cx="4040188"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645026" y="5410200"/>
            <a:ext cx="4041775"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a:t>Click to edit Master text styles</a:t>
            </a:r>
          </a:p>
        </p:txBody>
      </p:sp>
      <p:sp>
        <p:nvSpPr>
          <p:cNvPr id="5" name="Content Placeholder 4"/>
          <p:cNvSpPr>
            <a:spLocks noGrp="1"/>
          </p:cNvSpPr>
          <p:nvPr>
            <p:ph sz="quarter" idx="2"/>
          </p:nvPr>
        </p:nvSpPr>
        <p:spPr>
          <a:xfrm>
            <a:off x="457200" y="1444294"/>
            <a:ext cx="4040188" cy="3941763"/>
          </a:xfrm>
          <a:ln>
            <a:noFill/>
            <a:prstDash val="sysDash"/>
            <a:miter lim="800000"/>
          </a:ln>
        </p:spPr>
        <p:txBody>
          <a:bodyPr/>
          <a:lstStyle>
            <a:lvl1pPr>
              <a:defRPr sz="2400"/>
            </a:lvl1pPr>
            <a:lvl2pPr>
              <a:defRPr sz="2000"/>
            </a:lvl2pPr>
            <a:lvl3pPr>
              <a:defRPr sz="1800"/>
            </a:lvl3pPr>
            <a:lvl4pPr>
              <a:defRPr sz="1600"/>
            </a:lvl4pPr>
            <a:lvl5pPr>
              <a:defRPr sz="16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Content Placeholder 5"/>
          <p:cNvSpPr>
            <a:spLocks noGrp="1"/>
          </p:cNvSpPr>
          <p:nvPr>
            <p:ph sz="quarter" idx="4"/>
          </p:nvPr>
        </p:nvSpPr>
        <p:spPr>
          <a:xfrm>
            <a:off x="4645025" y="1444294"/>
            <a:ext cx="4041775" cy="3941763"/>
          </a:xfrm>
          <a:ln>
            <a:noFill/>
            <a:prstDash val="sysDash"/>
            <a:miter lim="800000"/>
          </a:ln>
        </p:spPr>
        <p:txBody>
          <a:bodyPr/>
          <a:lstStyle>
            <a:lvl1pPr>
              <a:spcBef>
                <a:spcPts val="0"/>
              </a:spcBef>
              <a:defRPr sz="2400"/>
            </a:lvl1pPr>
            <a:lvl2pPr>
              <a:defRPr sz="2000"/>
            </a:lvl2pPr>
            <a:lvl3pPr>
              <a:defRPr sz="1800"/>
            </a:lvl3pPr>
            <a:lvl4pPr>
              <a:defRPr sz="1600"/>
            </a:lvl4pPr>
            <a:lvl5pPr>
              <a:defRPr sz="16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0"/>
          </p:nvPr>
        </p:nvSpPr>
        <p:spPr/>
        <p:txBody>
          <a:bodyPr/>
          <a:lstStyle/>
          <a:p>
            <a:fld id="{512BD3FF-258E-4D17-9ABD-FF6D0C4E9EB0}" type="datetime1">
              <a:rPr lang="en-GB" smtClean="0"/>
              <a:t>16/11/2021</a:t>
            </a:fld>
            <a:endParaRPr lang="en-GB"/>
          </a:p>
        </p:txBody>
      </p:sp>
      <p:sp>
        <p:nvSpPr>
          <p:cNvPr id="8" name="Footer Placeholder 7"/>
          <p:cNvSpPr>
            <a:spLocks noGrp="1"/>
          </p:cNvSpPr>
          <p:nvPr>
            <p:ph type="ftr" sz="quarter" idx="11"/>
          </p:nvPr>
        </p:nvSpPr>
        <p:spPr/>
        <p:txBody>
          <a:bodyPr/>
          <a:lstStyle/>
          <a:p>
            <a:r>
              <a:rPr lang="en-GB"/>
              <a:t>Prepared by Vicent V.M., MSc.</a:t>
            </a:r>
          </a:p>
        </p:txBody>
      </p:sp>
      <p:sp>
        <p:nvSpPr>
          <p:cNvPr id="9" name="Slide Number Placeholder 8"/>
          <p:cNvSpPr>
            <a:spLocks noGrp="1"/>
          </p:cNvSpPr>
          <p:nvPr>
            <p:ph type="sldNum" sz="quarter" idx="12"/>
          </p:nvPr>
        </p:nvSpPr>
        <p:spPr/>
        <p:txBody>
          <a:bodyPr/>
          <a:lstStyle/>
          <a:p>
            <a:fld id="{EE9BA162-D505-4D1D-972C-DA1311D099FB}" type="slidenum">
              <a:rPr lang="en-GB" smtClean="0"/>
              <a:t>‹#›</a:t>
            </a:fld>
            <a:endParaRPr lang="en-GB"/>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bg>
      <p:bgRef idx="1002">
        <a:schemeClr val="bg1"/>
      </p:bgRef>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1F4FBCB6-C8D0-4B5E-8F1A-D34B9BC7D6D6}" type="datetime1">
              <a:rPr lang="en-GB" smtClean="0"/>
              <a:t>16/11/2021</a:t>
            </a:fld>
            <a:endParaRPr lang="en-GB"/>
          </a:p>
        </p:txBody>
      </p:sp>
      <p:sp>
        <p:nvSpPr>
          <p:cNvPr id="4" name="Footer Placeholder 3"/>
          <p:cNvSpPr>
            <a:spLocks noGrp="1"/>
          </p:cNvSpPr>
          <p:nvPr>
            <p:ph type="ftr" sz="quarter" idx="11"/>
          </p:nvPr>
        </p:nvSpPr>
        <p:spPr/>
        <p:txBody>
          <a:bodyPr/>
          <a:lstStyle/>
          <a:p>
            <a:r>
              <a:rPr lang="en-GB"/>
              <a:t>Prepared by Vicent V.M., MSc.</a:t>
            </a:r>
          </a:p>
        </p:txBody>
      </p:sp>
      <p:sp>
        <p:nvSpPr>
          <p:cNvPr id="5" name="Slide Number Placeholder 4"/>
          <p:cNvSpPr>
            <a:spLocks noGrp="1"/>
          </p:cNvSpPr>
          <p:nvPr>
            <p:ph type="sldNum" sz="quarter" idx="12"/>
          </p:nvPr>
        </p:nvSpPr>
        <p:spPr/>
        <p:txBody>
          <a:bodyPr/>
          <a:lstStyle/>
          <a:p>
            <a:fld id="{EE9BA162-D505-4D1D-972C-DA1311D099FB}" type="slidenum">
              <a:rPr lang="en-GB" smtClean="0"/>
              <a:t>‹#›</a:t>
            </a:fld>
            <a:endParaRPr lang="en-GB"/>
          </a:p>
        </p:txBody>
      </p:sp>
      <p:sp>
        <p:nvSpPr>
          <p:cNvPr id="6" name="Title 5"/>
          <p:cNvSpPr>
            <a:spLocks noGrp="1"/>
          </p:cNvSpPr>
          <p:nvPr>
            <p:ph type="title"/>
          </p:nvPr>
        </p:nvSpPr>
        <p:spPr/>
        <p:txBody>
          <a:bodyPr rtlCol="0"/>
          <a:lstStyle/>
          <a:p>
            <a:r>
              <a:rPr kumimoji="0" lang="en-US"/>
              <a:t>Click to edit Master title style</a:t>
            </a:r>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96F847D-80FA-46A0-B952-2BE81D13DB88}" type="datetime1">
              <a:rPr lang="en-GB" smtClean="0"/>
              <a:t>16/11/2021</a:t>
            </a:fld>
            <a:endParaRPr lang="en-GB"/>
          </a:p>
        </p:txBody>
      </p:sp>
      <p:sp>
        <p:nvSpPr>
          <p:cNvPr id="3" name="Footer Placeholder 2"/>
          <p:cNvSpPr>
            <a:spLocks noGrp="1"/>
          </p:cNvSpPr>
          <p:nvPr>
            <p:ph type="ftr" sz="quarter" idx="11"/>
          </p:nvPr>
        </p:nvSpPr>
        <p:spPr/>
        <p:txBody>
          <a:bodyPr/>
          <a:lstStyle/>
          <a:p>
            <a:r>
              <a:rPr lang="en-GB"/>
              <a:t>Prepared by Vicent V.M., MSc.</a:t>
            </a:r>
          </a:p>
        </p:txBody>
      </p:sp>
      <p:sp>
        <p:nvSpPr>
          <p:cNvPr id="4" name="Slide Number Placeholder 3"/>
          <p:cNvSpPr>
            <a:spLocks noGrp="1"/>
          </p:cNvSpPr>
          <p:nvPr>
            <p:ph type="sldNum" sz="quarter" idx="12"/>
          </p:nvPr>
        </p:nvSpPr>
        <p:spPr/>
        <p:txBody>
          <a:bodyPr/>
          <a:lstStyle/>
          <a:p>
            <a:fld id="{EE9BA162-D505-4D1D-972C-DA1311D099FB}" type="slidenum">
              <a:rPr lang="en-GB" smtClean="0"/>
              <a:t>‹#›</a:t>
            </a:fld>
            <a:endParaRPr lang="en-GB"/>
          </a:p>
        </p:txBody>
      </p:sp>
    </p:spTree>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914400" y="4876800"/>
            <a:ext cx="7481776" cy="457200"/>
          </a:xfrm>
        </p:spPr>
        <p:txBody>
          <a:bodyPr vert="horz" anchor="t">
            <a:noAutofit/>
            <a:sp3d prstMaterial="softEdge">
              <a:bevelT w="0" h="0"/>
            </a:sp3d>
          </a:bodyPr>
          <a:lstStyle>
            <a:lvl1pPr algn="r">
              <a:buNone/>
              <a:defRPr sz="2500" b="0">
                <a:solidFill>
                  <a:schemeClr val="accent1"/>
                </a:solidFill>
                <a:effectLst/>
              </a:defRPr>
            </a:lvl1pPr>
            <a:extLst/>
          </a:lstStyle>
          <a:p>
            <a:r>
              <a:rPr kumimoji="0" lang="en-US"/>
              <a:t>Click to edit Master title style</a:t>
            </a:r>
          </a:p>
        </p:txBody>
      </p:sp>
      <p:sp>
        <p:nvSpPr>
          <p:cNvPr id="3" name="Text Placeholder 2"/>
          <p:cNvSpPr>
            <a:spLocks noGrp="1"/>
          </p:cNvSpPr>
          <p:nvPr>
            <p:ph type="body" idx="2"/>
          </p:nvPr>
        </p:nvSpPr>
        <p:spPr>
          <a:xfrm>
            <a:off x="4419600" y="5355102"/>
            <a:ext cx="3974592" cy="914400"/>
          </a:xfrm>
        </p:spPr>
        <p:txBody>
          <a:bodyPr/>
          <a:lstStyle>
            <a:lvl1pPr marL="0" indent="0" algn="r">
              <a:buNone/>
              <a:defRPr sz="1600"/>
            </a:lvl1pPr>
            <a:lvl2pPr>
              <a:buNone/>
              <a:defRPr sz="1200"/>
            </a:lvl2pPr>
            <a:lvl3pPr>
              <a:buNone/>
              <a:defRPr sz="1000"/>
            </a:lvl3pPr>
            <a:lvl4pPr>
              <a:buNone/>
              <a:defRPr sz="900"/>
            </a:lvl4pPr>
            <a:lvl5pPr>
              <a:buNone/>
              <a:defRPr sz="900"/>
            </a:lvl5pPr>
            <a:extLst/>
          </a:lstStyle>
          <a:p>
            <a:pPr lvl="0" eaLnBrk="1" latinLnBrk="0" hangingPunct="1"/>
            <a:r>
              <a:rPr kumimoji="0" lang="en-US"/>
              <a:t>Click to edit Master text styles</a:t>
            </a:r>
          </a:p>
        </p:txBody>
      </p:sp>
      <p:sp>
        <p:nvSpPr>
          <p:cNvPr id="4" name="Content Placeholder 3"/>
          <p:cNvSpPr>
            <a:spLocks noGrp="1"/>
          </p:cNvSpPr>
          <p:nvPr>
            <p:ph sz="half" idx="1"/>
          </p:nvPr>
        </p:nvSpPr>
        <p:spPr>
          <a:xfrm>
            <a:off x="914400" y="274320"/>
            <a:ext cx="7479792" cy="4572000"/>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a:xfrm>
            <a:off x="6727032" y="6407944"/>
            <a:ext cx="1920240" cy="365760"/>
          </a:xfrm>
        </p:spPr>
        <p:txBody>
          <a:bodyPr/>
          <a:lstStyle/>
          <a:p>
            <a:fld id="{01B6DE68-5576-4BB6-9DD6-2FD87B24535E}" type="datetime1">
              <a:rPr lang="en-GB" smtClean="0"/>
              <a:t>16/11/2021</a:t>
            </a:fld>
            <a:endParaRPr lang="en-GB"/>
          </a:p>
        </p:txBody>
      </p:sp>
      <p:sp>
        <p:nvSpPr>
          <p:cNvPr id="6" name="Footer Placeholder 5"/>
          <p:cNvSpPr>
            <a:spLocks noGrp="1"/>
          </p:cNvSpPr>
          <p:nvPr>
            <p:ph type="ftr" sz="quarter" idx="11"/>
          </p:nvPr>
        </p:nvSpPr>
        <p:spPr/>
        <p:txBody>
          <a:bodyPr/>
          <a:lstStyle/>
          <a:p>
            <a:r>
              <a:rPr lang="en-GB"/>
              <a:t>Prepared by Vicent V.M., MSc.</a:t>
            </a:r>
          </a:p>
        </p:txBody>
      </p:sp>
      <p:sp>
        <p:nvSpPr>
          <p:cNvPr id="7" name="Slide Number Placeholder 6"/>
          <p:cNvSpPr>
            <a:spLocks noGrp="1"/>
          </p:cNvSpPr>
          <p:nvPr>
            <p:ph type="sldNum" sz="quarter" idx="12"/>
          </p:nvPr>
        </p:nvSpPr>
        <p:spPr/>
        <p:txBody>
          <a:bodyPr/>
          <a:lstStyle/>
          <a:p>
            <a:fld id="{EE9BA162-D505-4D1D-972C-DA1311D099FB}" type="slidenum">
              <a:rPr lang="en-GB" smtClean="0"/>
              <a:t>‹#›</a:t>
            </a:fld>
            <a:endParaRPr lang="en-GB"/>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2">
        <a:schemeClr val="bg1"/>
      </p:bgRef>
    </p:bg>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1141232" y="5443402"/>
            <a:ext cx="7162800" cy="648232"/>
          </a:xfrm>
          <a:noFill/>
        </p:spPr>
        <p:txBody>
          <a:bodyPr lIns="91440" tIns="0" rIns="91440" anchor="t"/>
          <a:lstStyle>
            <a:lvl1pPr marL="0" marR="18288" indent="0" algn="r">
              <a:buNone/>
              <a:defRPr sz="1400"/>
            </a:lvl1pPr>
            <a:lvl2pPr>
              <a:defRPr sz="1200"/>
            </a:lvl2pPr>
            <a:lvl3pPr>
              <a:defRPr sz="1000"/>
            </a:lvl3pPr>
            <a:lvl4pPr>
              <a:defRPr sz="900"/>
            </a:lvl4pPr>
            <a:lvl5pPr>
              <a:defRPr sz="900"/>
            </a:lvl5pPr>
            <a:extLst/>
          </a:lstStyle>
          <a:p>
            <a:pPr lvl="0" eaLnBrk="1" latinLnBrk="0" hangingPunct="1"/>
            <a:r>
              <a:rPr kumimoji="0" lang="en-US"/>
              <a:t>Click to edit Master text styles</a:t>
            </a:r>
          </a:p>
        </p:txBody>
      </p:sp>
      <p:sp>
        <p:nvSpPr>
          <p:cNvPr id="3" name="Picture Placeholder 2"/>
          <p:cNvSpPr>
            <a:spLocks noGrp="1"/>
          </p:cNvSpPr>
          <p:nvPr>
            <p:ph type="pic" idx="1"/>
          </p:nvPr>
        </p:nvSpPr>
        <p:spPr>
          <a:xfrm>
            <a:off x="228600" y="189968"/>
            <a:ext cx="8686800" cy="4389120"/>
          </a:xfrm>
          <a:prstGeom prst="rect">
            <a:avLst/>
          </a:prstGeom>
          <a:solidFill>
            <a:schemeClr val="bg2"/>
          </a:solidFill>
          <a:ln>
            <a:solidFill>
              <a:schemeClr val="bg1"/>
            </a:solidFill>
          </a:ln>
          <a:effectLst>
            <a:innerShdw blurRad="95250">
              <a:srgbClr val="000000"/>
            </a:innerShdw>
          </a:effectLst>
        </p:spPr>
        <p:txBody>
          <a:bodyPr/>
          <a:lstStyle>
            <a:lvl1pPr marL="0" indent="0">
              <a:buNone/>
              <a:defRPr sz="3200"/>
            </a:lvl1pPr>
            <a:extLst/>
          </a:lstStyle>
          <a:p>
            <a:r>
              <a:rPr kumimoji="0" lang="en-US"/>
              <a:t>Click icon to add picture</a:t>
            </a:r>
            <a:endParaRPr kumimoji="0" lang="en-US" dirty="0"/>
          </a:p>
        </p:txBody>
      </p:sp>
      <p:sp>
        <p:nvSpPr>
          <p:cNvPr id="5" name="Date Placeholder 4"/>
          <p:cNvSpPr>
            <a:spLocks noGrp="1"/>
          </p:cNvSpPr>
          <p:nvPr>
            <p:ph type="dt" sz="half" idx="10"/>
          </p:nvPr>
        </p:nvSpPr>
        <p:spPr/>
        <p:txBody>
          <a:bodyPr/>
          <a:lstStyle>
            <a:lvl1pPr>
              <a:defRPr>
                <a:solidFill>
                  <a:schemeClr val="tx1"/>
                </a:solidFill>
              </a:defRPr>
            </a:lvl1pPr>
            <a:extLst/>
          </a:lstStyle>
          <a:p>
            <a:fld id="{333D99B4-8428-47AE-BD60-B02CCDD1CC29}" type="datetime1">
              <a:rPr lang="en-GB" smtClean="0"/>
              <a:t>16/11/2021</a:t>
            </a:fld>
            <a:endParaRPr lang="en-GB"/>
          </a:p>
        </p:txBody>
      </p:sp>
      <p:sp>
        <p:nvSpPr>
          <p:cNvPr id="6" name="Footer Placeholder 5"/>
          <p:cNvSpPr>
            <a:spLocks noGrp="1"/>
          </p:cNvSpPr>
          <p:nvPr>
            <p:ph type="ftr" sz="quarter" idx="11"/>
          </p:nvPr>
        </p:nvSpPr>
        <p:spPr>
          <a:xfrm>
            <a:off x="4380072" y="6407944"/>
            <a:ext cx="2350681" cy="365125"/>
          </a:xfrm>
        </p:spPr>
        <p:txBody>
          <a:bodyPr/>
          <a:lstStyle>
            <a:lvl1pPr>
              <a:defRPr>
                <a:solidFill>
                  <a:schemeClr val="tx1"/>
                </a:solidFill>
              </a:defRPr>
            </a:lvl1pPr>
            <a:extLst/>
          </a:lstStyle>
          <a:p>
            <a:r>
              <a:rPr lang="en-GB"/>
              <a:t>Prepared by Vicent V.M., MSc.</a:t>
            </a:r>
          </a:p>
        </p:txBody>
      </p:sp>
      <p:sp>
        <p:nvSpPr>
          <p:cNvPr id="7" name="Slide Number Placeholder 6"/>
          <p:cNvSpPr>
            <a:spLocks noGrp="1"/>
          </p:cNvSpPr>
          <p:nvPr>
            <p:ph type="sldNum" sz="quarter" idx="12"/>
          </p:nvPr>
        </p:nvSpPr>
        <p:spPr/>
        <p:txBody>
          <a:bodyPr/>
          <a:lstStyle>
            <a:lvl1pPr>
              <a:defRPr>
                <a:solidFill>
                  <a:schemeClr val="tx1"/>
                </a:solidFill>
              </a:defRPr>
            </a:lvl1pPr>
            <a:extLst/>
          </a:lstStyle>
          <a:p>
            <a:fld id="{EE9BA162-D505-4D1D-972C-DA1311D099FB}" type="slidenum">
              <a:rPr lang="en-GB" smtClean="0"/>
              <a:t>‹#›</a:t>
            </a:fld>
            <a:endParaRPr lang="en-GB"/>
          </a:p>
        </p:txBody>
      </p:sp>
      <p:sp>
        <p:nvSpPr>
          <p:cNvPr id="2" name="Title 1"/>
          <p:cNvSpPr>
            <a:spLocks noGrp="1"/>
          </p:cNvSpPr>
          <p:nvPr>
            <p:ph type="title"/>
          </p:nvPr>
        </p:nvSpPr>
        <p:spPr>
          <a:xfrm>
            <a:off x="228600" y="4865122"/>
            <a:ext cx="8075432" cy="562672"/>
          </a:xfrm>
          <a:noFill/>
        </p:spPr>
        <p:txBody>
          <a:bodyPr anchor="t">
            <a:sp3d prstMaterial="softEdge"/>
          </a:bodyPr>
          <a:lstStyle>
            <a:lvl1pPr marR="0" algn="r">
              <a:buNone/>
              <a:defRPr sz="3000" b="0">
                <a:solidFill>
                  <a:schemeClr val="accent1"/>
                </a:solidFill>
                <a:effectLst>
                  <a:outerShdw blurRad="50800" dist="25000" dir="5400000" algn="t" rotWithShape="0">
                    <a:prstClr val="black">
                      <a:alpha val="45000"/>
                    </a:prstClr>
                  </a:outerShdw>
                </a:effectLst>
              </a:defRPr>
            </a:lvl1pPr>
            <a:extLst/>
          </a:lstStyle>
          <a:p>
            <a:r>
              <a:rPr kumimoji="0" lang="en-US"/>
              <a:t>Click to edit Master title style</a:t>
            </a:r>
          </a:p>
        </p:txBody>
      </p:sp>
      <p:sp>
        <p:nvSpPr>
          <p:cNvPr id="8" name="Freeform 7"/>
          <p:cNvSpPr>
            <a:spLocks/>
          </p:cNvSpPr>
          <p:nvPr/>
        </p:nvSpPr>
        <p:spPr bwMode="auto">
          <a:xfrm>
            <a:off x="499273" y="5944936"/>
            <a:ext cx="4940624" cy="921076"/>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9" name="Freeform 8"/>
          <p:cNvSpPr>
            <a:spLocks/>
          </p:cNvSpPr>
          <p:nvPr/>
        </p:nvSpPr>
        <p:spPr bwMode="auto">
          <a:xfrm>
            <a:off x="485717" y="5939011"/>
            <a:ext cx="3690451" cy="9334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591" h="588">
                <a:moveTo>
                  <a:pt x="0" y="0"/>
                </a:moveTo>
                <a:lnTo>
                  <a:pt x="5591" y="585"/>
                </a:lnTo>
                <a:lnTo>
                  <a:pt x="4415" y="588"/>
                </a:lnTo>
                <a:lnTo>
                  <a:pt x="12" y="4"/>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0" name="Right Triangle 9"/>
          <p:cNvSpPr>
            <a:spLocks/>
          </p:cNvSpPr>
          <p:nvPr/>
        </p:nvSpPr>
        <p:spPr bwMode="auto">
          <a:xfrm>
            <a:off x="-6042" y="5791253"/>
            <a:ext cx="3402314" cy="1080868"/>
          </a:xfrm>
          <a:prstGeom prst="rtTriangle">
            <a:avLst/>
          </a:prstGeom>
          <a:blipFill>
            <a:blip r:embed="rId2">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p>
            <a:pPr algn="ctr" eaLnBrk="1" latinLnBrk="0" hangingPunct="1"/>
            <a:endParaRPr kumimoji="0" lang="en-US"/>
          </a:p>
        </p:txBody>
      </p:sp>
      <p:cxnSp>
        <p:nvCxnSpPr>
          <p:cNvPr id="11" name="Straight Connector 10"/>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12" name="Chevron 11"/>
          <p:cNvSpPr/>
          <p:nvPr/>
        </p:nvSpPr>
        <p:spPr>
          <a:xfrm>
            <a:off x="8664112" y="4988440"/>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a:p>
        </p:txBody>
      </p:sp>
      <p:sp>
        <p:nvSpPr>
          <p:cNvPr id="13" name="Chevron 12"/>
          <p:cNvSpPr/>
          <p:nvPr/>
        </p:nvSpPr>
        <p:spPr>
          <a:xfrm>
            <a:off x="8477696" y="4988440"/>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Freeform 12"/>
          <p:cNvSpPr>
            <a:spLocks/>
          </p:cNvSpPr>
          <p:nvPr/>
        </p:nvSpPr>
        <p:spPr bwMode="auto">
          <a:xfrm>
            <a:off x="499273" y="5944936"/>
            <a:ext cx="4940624" cy="921076"/>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Freeform 11"/>
          <p:cNvSpPr>
            <a:spLocks/>
          </p:cNvSpPr>
          <p:nvPr/>
        </p:nvSpPr>
        <p:spPr bwMode="auto">
          <a:xfrm>
            <a:off x="485717" y="5939011"/>
            <a:ext cx="3690451" cy="9334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591" h="588">
                <a:moveTo>
                  <a:pt x="0" y="0"/>
                </a:moveTo>
                <a:lnTo>
                  <a:pt x="5591" y="585"/>
                </a:lnTo>
                <a:lnTo>
                  <a:pt x="4415" y="588"/>
                </a:lnTo>
                <a:lnTo>
                  <a:pt x="12" y="4"/>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4" name="Right Triangle 13"/>
          <p:cNvSpPr>
            <a:spLocks/>
          </p:cNvSpPr>
          <p:nvPr/>
        </p:nvSpPr>
        <p:spPr bwMode="auto">
          <a:xfrm>
            <a:off x="-6042" y="5791253"/>
            <a:ext cx="3402314" cy="1080868"/>
          </a:xfrm>
          <a:prstGeom prst="rtTriangle">
            <a:avLst/>
          </a:prstGeom>
          <a:blipFill>
            <a:blip r:embed="rId13">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p>
            <a:pPr algn="ctr" eaLnBrk="1" latinLnBrk="0" hangingPunct="1"/>
            <a:endParaRPr kumimoji="0" lang="en-US"/>
          </a:p>
        </p:txBody>
      </p:sp>
      <p:cxnSp>
        <p:nvCxnSpPr>
          <p:cNvPr id="15" name="Straight Connector 14"/>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9" name="Title Placeholder 8"/>
          <p:cNvSpPr>
            <a:spLocks noGrp="1"/>
          </p:cNvSpPr>
          <p:nvPr>
            <p:ph type="title"/>
          </p:nvPr>
        </p:nvSpPr>
        <p:spPr>
          <a:xfrm>
            <a:off x="457200" y="274638"/>
            <a:ext cx="8229600" cy="1143000"/>
          </a:xfrm>
          <a:prstGeom prst="rect">
            <a:avLst/>
          </a:prstGeom>
        </p:spPr>
        <p:txBody>
          <a:bodyPr vert="horz" anchor="ctr">
            <a:normAutofit/>
            <a:scene3d>
              <a:camera prst="orthographicFront"/>
              <a:lightRig rig="soft" dir="t"/>
            </a:scene3d>
            <a:sp3d prstMaterial="softEdge">
              <a:bevelT w="25400" h="25400"/>
            </a:sp3d>
          </a:bodyPr>
          <a:lstStyle/>
          <a:p>
            <a:r>
              <a:rPr kumimoji="0" lang="en-US"/>
              <a:t>Click to edit Master title style</a:t>
            </a:r>
          </a:p>
        </p:txBody>
      </p:sp>
      <p:sp>
        <p:nvSpPr>
          <p:cNvPr id="30" name="Text Placeholder 29"/>
          <p:cNvSpPr>
            <a:spLocks noGrp="1"/>
          </p:cNvSpPr>
          <p:nvPr>
            <p:ph type="body" idx="1"/>
          </p:nvPr>
        </p:nvSpPr>
        <p:spPr>
          <a:xfrm>
            <a:off x="457200" y="1481328"/>
            <a:ext cx="8229600" cy="4525963"/>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0" name="Date Placeholder 9"/>
          <p:cNvSpPr>
            <a:spLocks noGrp="1"/>
          </p:cNvSpPr>
          <p:nvPr>
            <p:ph type="dt" sz="half" idx="2"/>
          </p:nvPr>
        </p:nvSpPr>
        <p:spPr>
          <a:xfrm>
            <a:off x="6727032" y="6407944"/>
            <a:ext cx="1920240" cy="365760"/>
          </a:xfrm>
          <a:prstGeom prst="rect">
            <a:avLst/>
          </a:prstGeom>
        </p:spPr>
        <p:txBody>
          <a:bodyPr vert="horz" anchor="b"/>
          <a:lstStyle>
            <a:lvl1pPr algn="l" eaLnBrk="1" latinLnBrk="0" hangingPunct="1">
              <a:defRPr kumimoji="0" sz="1000">
                <a:solidFill>
                  <a:schemeClr val="tx1"/>
                </a:solidFill>
              </a:defRPr>
            </a:lvl1pPr>
            <a:extLst/>
          </a:lstStyle>
          <a:p>
            <a:fld id="{209B6393-80C5-48D7-9860-530AE6BC754A}" type="datetime1">
              <a:rPr lang="en-GB" smtClean="0"/>
              <a:t>16/11/2021</a:t>
            </a:fld>
            <a:endParaRPr lang="en-GB"/>
          </a:p>
        </p:txBody>
      </p:sp>
      <p:sp>
        <p:nvSpPr>
          <p:cNvPr id="22" name="Footer Placeholder 21"/>
          <p:cNvSpPr>
            <a:spLocks noGrp="1"/>
          </p:cNvSpPr>
          <p:nvPr>
            <p:ph type="ftr" sz="quarter" idx="3"/>
          </p:nvPr>
        </p:nvSpPr>
        <p:spPr>
          <a:xfrm>
            <a:off x="4380072" y="6407944"/>
            <a:ext cx="2350681" cy="365125"/>
          </a:xfrm>
          <a:prstGeom prst="rect">
            <a:avLst/>
          </a:prstGeom>
        </p:spPr>
        <p:txBody>
          <a:bodyPr vert="horz" anchor="b"/>
          <a:lstStyle>
            <a:lvl1pPr algn="r" eaLnBrk="1" latinLnBrk="0" hangingPunct="1">
              <a:defRPr kumimoji="0" sz="1000">
                <a:solidFill>
                  <a:schemeClr val="tx1"/>
                </a:solidFill>
              </a:defRPr>
            </a:lvl1pPr>
            <a:extLst/>
          </a:lstStyle>
          <a:p>
            <a:r>
              <a:rPr lang="en-GB"/>
              <a:t>Prepared by Vicent V.M., MSc.</a:t>
            </a:r>
          </a:p>
        </p:txBody>
      </p:sp>
      <p:sp>
        <p:nvSpPr>
          <p:cNvPr id="18" name="Slide Number Placeholder 17"/>
          <p:cNvSpPr>
            <a:spLocks noGrp="1"/>
          </p:cNvSpPr>
          <p:nvPr>
            <p:ph type="sldNum" sz="quarter" idx="4"/>
          </p:nvPr>
        </p:nvSpPr>
        <p:spPr>
          <a:xfrm>
            <a:off x="8647272" y="6407944"/>
            <a:ext cx="365760" cy="365125"/>
          </a:xfrm>
          <a:prstGeom prst="rect">
            <a:avLst/>
          </a:prstGeom>
        </p:spPr>
        <p:txBody>
          <a:bodyPr vert="horz" anchor="b"/>
          <a:lstStyle>
            <a:lvl1pPr algn="r" eaLnBrk="1" latinLnBrk="0" hangingPunct="1">
              <a:defRPr kumimoji="0" sz="1000" b="0">
                <a:solidFill>
                  <a:schemeClr val="tx1"/>
                </a:solidFill>
              </a:defRPr>
            </a:lvl1pPr>
            <a:extLst/>
          </a:lstStyle>
          <a:p>
            <a:fld id="{EE9BA162-D505-4D1D-972C-DA1311D099FB}" type="slidenum">
              <a:rPr lang="en-GB" smtClean="0"/>
              <a:t>‹#›</a:t>
            </a:fld>
            <a:endParaRPr lang="en-GB"/>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hf hdr="0" dt="0"/>
  <p:txStyles>
    <p:title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p:titleStyle>
    <p:body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7.wmf"/><Relationship Id="rId2" Type="http://schemas.openxmlformats.org/officeDocument/2006/relationships/image" Target="../media/image6.wmf"/><Relationship Id="rId1" Type="http://schemas.openxmlformats.org/officeDocument/2006/relationships/slideLayout" Target="../slideLayouts/slideLayout2.xml"/><Relationship Id="rId4" Type="http://schemas.openxmlformats.org/officeDocument/2006/relationships/image" Target="../media/image8.wmf"/></Relationships>
</file>

<file path=ppt/slides/_rels/slide17.xml.rels><?xml version="1.0" encoding="UTF-8" standalone="yes"?>
<Relationships xmlns="http://schemas.openxmlformats.org/package/2006/relationships"><Relationship Id="rId8" Type="http://schemas.openxmlformats.org/officeDocument/2006/relationships/oleObject" Target="../embeddings/oleObject2.bin"/><Relationship Id="rId13" Type="http://schemas.openxmlformats.org/officeDocument/2006/relationships/image" Target="../media/image12.wmf"/><Relationship Id="rId18" Type="http://schemas.openxmlformats.org/officeDocument/2006/relationships/oleObject" Target="../embeddings/oleObject7.bin"/><Relationship Id="rId3" Type="http://schemas.openxmlformats.org/officeDocument/2006/relationships/image" Target="../media/image16.png"/><Relationship Id="rId21" Type="http://schemas.openxmlformats.org/officeDocument/2006/relationships/oleObject" Target="../embeddings/oleObject9.bin"/><Relationship Id="rId7" Type="http://schemas.openxmlformats.org/officeDocument/2006/relationships/image" Target="../media/image9.wmf"/><Relationship Id="rId12" Type="http://schemas.openxmlformats.org/officeDocument/2006/relationships/oleObject" Target="../embeddings/oleObject4.bin"/><Relationship Id="rId17" Type="http://schemas.openxmlformats.org/officeDocument/2006/relationships/image" Target="../media/image14.wmf"/><Relationship Id="rId2" Type="http://schemas.openxmlformats.org/officeDocument/2006/relationships/slideLayout" Target="../slideLayouts/slideLayout2.xml"/><Relationship Id="rId16" Type="http://schemas.openxmlformats.org/officeDocument/2006/relationships/oleObject" Target="../embeddings/oleObject6.bin"/><Relationship Id="rId20" Type="http://schemas.openxmlformats.org/officeDocument/2006/relationships/oleObject" Target="../embeddings/oleObject8.bin"/><Relationship Id="rId1" Type="http://schemas.openxmlformats.org/officeDocument/2006/relationships/vmlDrawing" Target="../drawings/vmlDrawing1.vml"/><Relationship Id="rId6" Type="http://schemas.openxmlformats.org/officeDocument/2006/relationships/oleObject" Target="../embeddings/oleObject1.bin"/><Relationship Id="rId11" Type="http://schemas.openxmlformats.org/officeDocument/2006/relationships/image" Target="../media/image11.wmf"/><Relationship Id="rId5" Type="http://schemas.openxmlformats.org/officeDocument/2006/relationships/image" Target="../media/image18.png"/><Relationship Id="rId15" Type="http://schemas.openxmlformats.org/officeDocument/2006/relationships/image" Target="../media/image13.wmf"/><Relationship Id="rId10" Type="http://schemas.openxmlformats.org/officeDocument/2006/relationships/oleObject" Target="../embeddings/oleObject3.bin"/><Relationship Id="rId19" Type="http://schemas.openxmlformats.org/officeDocument/2006/relationships/image" Target="../media/image15.wmf"/><Relationship Id="rId4" Type="http://schemas.openxmlformats.org/officeDocument/2006/relationships/image" Target="../media/image17.png"/><Relationship Id="rId9" Type="http://schemas.openxmlformats.org/officeDocument/2006/relationships/image" Target="../media/image10.wmf"/><Relationship Id="rId14" Type="http://schemas.openxmlformats.org/officeDocument/2006/relationships/oleObject" Target="../embeddings/oleObject5.bin"/></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4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4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4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4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78.wmf"/></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Layout" Target="../slideLayouts/slideLayout2.xml"/><Relationship Id="rId1" Type="http://schemas.openxmlformats.org/officeDocument/2006/relationships/vmlDrawing" Target="../drawings/vmlDrawing3.vml"/><Relationship Id="rId4" Type="http://schemas.openxmlformats.org/officeDocument/2006/relationships/image" Target="../media/image79.wmf"/></Relationships>
</file>

<file path=ppt/slides/_rels/slide76.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Layout" Target="../slideLayouts/slideLayout2.xml"/><Relationship Id="rId1" Type="http://schemas.openxmlformats.org/officeDocument/2006/relationships/vmlDrawing" Target="../drawings/vmlDrawing4.vml"/><Relationship Id="rId4" Type="http://schemas.openxmlformats.org/officeDocument/2006/relationships/image" Target="../media/image80.wmf"/></Relationships>
</file>

<file path=ppt/slides/_rels/slide77.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Layout" Target="../slideLayouts/slideLayout2.xml"/><Relationship Id="rId1" Type="http://schemas.openxmlformats.org/officeDocument/2006/relationships/vmlDrawing" Target="../drawings/vmlDrawing5.vml"/><Relationship Id="rId4" Type="http://schemas.openxmlformats.org/officeDocument/2006/relationships/image" Target="../media/image82.wm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Layout" Target="../slideLayouts/slideLayout2.xml"/><Relationship Id="rId1" Type="http://schemas.openxmlformats.org/officeDocument/2006/relationships/vmlDrawing" Target="../drawings/vmlDrawing6.vml"/><Relationship Id="rId4" Type="http://schemas.openxmlformats.org/officeDocument/2006/relationships/image" Target="../media/image83.wmf"/></Relationships>
</file>

<file path=ppt/slides/_rels/slide81.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Layout" Target="../slideLayouts/slideLayout2.xml"/><Relationship Id="rId1" Type="http://schemas.openxmlformats.org/officeDocument/2006/relationships/vmlDrawing" Target="../drawings/vmlDrawing7.vml"/><Relationship Id="rId4" Type="http://schemas.openxmlformats.org/officeDocument/2006/relationships/image" Target="../media/image84.wmf"/></Relationships>
</file>

<file path=ppt/slides/_rels/slide82.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Layout" Target="../slideLayouts/slideLayout2.xml"/><Relationship Id="rId1" Type="http://schemas.openxmlformats.org/officeDocument/2006/relationships/vmlDrawing" Target="../drawings/vmlDrawing8.vml"/><Relationship Id="rId4" Type="http://schemas.openxmlformats.org/officeDocument/2006/relationships/image" Target="../media/image85.wmf"/></Relationships>
</file>

<file path=ppt/slides/_rels/slide83.xml.rels><?xml version="1.0" encoding="UTF-8" standalone="yes"?>
<Relationships xmlns="http://schemas.openxmlformats.org/package/2006/relationships"><Relationship Id="rId8" Type="http://schemas.openxmlformats.org/officeDocument/2006/relationships/image" Target="../media/image83.wmf"/><Relationship Id="rId3" Type="http://schemas.openxmlformats.org/officeDocument/2006/relationships/oleObject" Target="../embeddings/oleObject17.bin"/><Relationship Id="rId7" Type="http://schemas.openxmlformats.org/officeDocument/2006/relationships/oleObject" Target="../embeddings/oleObject19.bin"/><Relationship Id="rId2" Type="http://schemas.openxmlformats.org/officeDocument/2006/relationships/slideLayout" Target="../slideLayouts/slideLayout2.xml"/><Relationship Id="rId1" Type="http://schemas.openxmlformats.org/officeDocument/2006/relationships/vmlDrawing" Target="../drawings/vmlDrawing9.vml"/><Relationship Id="rId6" Type="http://schemas.openxmlformats.org/officeDocument/2006/relationships/image" Target="../media/image87.wmf"/><Relationship Id="rId5" Type="http://schemas.openxmlformats.org/officeDocument/2006/relationships/oleObject" Target="../embeddings/oleObject18.bin"/><Relationship Id="rId10" Type="http://schemas.openxmlformats.org/officeDocument/2006/relationships/image" Target="../media/image88.wmf"/><Relationship Id="rId4" Type="http://schemas.openxmlformats.org/officeDocument/2006/relationships/image" Target="../media/image86.wmf"/><Relationship Id="rId9" Type="http://schemas.openxmlformats.org/officeDocument/2006/relationships/oleObject" Target="../embeddings/oleObject20.bin"/></Relationships>
</file>

<file path=ppt/slides/_rels/slide84.xml.rels><?xml version="1.0" encoding="UTF-8" standalone="yes"?>
<Relationships xmlns="http://schemas.openxmlformats.org/package/2006/relationships"><Relationship Id="rId8" Type="http://schemas.openxmlformats.org/officeDocument/2006/relationships/image" Target="../media/image91.wmf"/><Relationship Id="rId3" Type="http://schemas.openxmlformats.org/officeDocument/2006/relationships/oleObject" Target="../embeddings/oleObject21.bin"/><Relationship Id="rId7" Type="http://schemas.openxmlformats.org/officeDocument/2006/relationships/oleObject" Target="../embeddings/oleObject23.bin"/><Relationship Id="rId2" Type="http://schemas.openxmlformats.org/officeDocument/2006/relationships/slideLayout" Target="../slideLayouts/slideLayout2.xml"/><Relationship Id="rId1" Type="http://schemas.openxmlformats.org/officeDocument/2006/relationships/vmlDrawing" Target="../drawings/vmlDrawing10.vml"/><Relationship Id="rId6" Type="http://schemas.openxmlformats.org/officeDocument/2006/relationships/image" Target="../media/image90.wmf"/><Relationship Id="rId5" Type="http://schemas.openxmlformats.org/officeDocument/2006/relationships/oleObject" Target="../embeddings/oleObject22.bin"/><Relationship Id="rId10" Type="http://schemas.openxmlformats.org/officeDocument/2006/relationships/image" Target="../media/image92.wmf"/><Relationship Id="rId4" Type="http://schemas.openxmlformats.org/officeDocument/2006/relationships/image" Target="../media/image89.wmf"/><Relationship Id="rId9" Type="http://schemas.openxmlformats.org/officeDocument/2006/relationships/oleObject" Target="../embeddings/oleObject24.bin"/></Relationships>
</file>

<file path=ppt/slides/_rels/slide85.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96.gif"/><Relationship Id="rId2" Type="http://schemas.openxmlformats.org/officeDocument/2006/relationships/image" Target="../media/image95.jpe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97.emf"/><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104.png"/><Relationship Id="rId7" Type="http://schemas.openxmlformats.org/officeDocument/2006/relationships/image" Target="../media/image103.wmf"/><Relationship Id="rId2" Type="http://schemas.openxmlformats.org/officeDocument/2006/relationships/slideLayout" Target="../slideLayouts/slideLayout2.xml"/><Relationship Id="rId1" Type="http://schemas.openxmlformats.org/officeDocument/2006/relationships/vmlDrawing" Target="../drawings/vmlDrawing11.vml"/><Relationship Id="rId6" Type="http://schemas.openxmlformats.org/officeDocument/2006/relationships/oleObject" Target="../embeddings/oleObject26.bin"/><Relationship Id="rId5" Type="http://schemas.openxmlformats.org/officeDocument/2006/relationships/image" Target="../media/image102.wmf"/><Relationship Id="rId4" Type="http://schemas.openxmlformats.org/officeDocument/2006/relationships/oleObject" Target="../embeddings/oleObject25.bin"/></Relationships>
</file>

<file path=ppt/slides/_rels/slide95.xml.rels><?xml version="1.0" encoding="UTF-8" standalone="yes"?>
<Relationships xmlns="http://schemas.openxmlformats.org/package/2006/relationships"><Relationship Id="rId8" Type="http://schemas.openxmlformats.org/officeDocument/2006/relationships/image" Target="../media/image107.wmf"/><Relationship Id="rId13" Type="http://schemas.openxmlformats.org/officeDocument/2006/relationships/oleObject" Target="../embeddings/oleObject32.bin"/><Relationship Id="rId3" Type="http://schemas.openxmlformats.org/officeDocument/2006/relationships/oleObject" Target="../embeddings/oleObject27.bin"/><Relationship Id="rId7" Type="http://schemas.openxmlformats.org/officeDocument/2006/relationships/oleObject" Target="../embeddings/oleObject29.bin"/><Relationship Id="rId12" Type="http://schemas.openxmlformats.org/officeDocument/2006/relationships/image" Target="../media/image109.wmf"/><Relationship Id="rId2" Type="http://schemas.openxmlformats.org/officeDocument/2006/relationships/slideLayout" Target="../slideLayouts/slideLayout2.xml"/><Relationship Id="rId16" Type="http://schemas.openxmlformats.org/officeDocument/2006/relationships/image" Target="../media/image111.wmf"/><Relationship Id="rId1" Type="http://schemas.openxmlformats.org/officeDocument/2006/relationships/vmlDrawing" Target="../drawings/vmlDrawing12.vml"/><Relationship Id="rId6" Type="http://schemas.openxmlformats.org/officeDocument/2006/relationships/image" Target="../media/image106.wmf"/><Relationship Id="rId11" Type="http://schemas.openxmlformats.org/officeDocument/2006/relationships/oleObject" Target="../embeddings/oleObject31.bin"/><Relationship Id="rId5" Type="http://schemas.openxmlformats.org/officeDocument/2006/relationships/oleObject" Target="../embeddings/oleObject28.bin"/><Relationship Id="rId15" Type="http://schemas.openxmlformats.org/officeDocument/2006/relationships/oleObject" Target="../embeddings/oleObject33.bin"/><Relationship Id="rId10" Type="http://schemas.openxmlformats.org/officeDocument/2006/relationships/image" Target="../media/image108.wmf"/><Relationship Id="rId4" Type="http://schemas.openxmlformats.org/officeDocument/2006/relationships/image" Target="../media/image105.wmf"/><Relationship Id="rId9" Type="http://schemas.openxmlformats.org/officeDocument/2006/relationships/oleObject" Target="../embeddings/oleObject30.bin"/><Relationship Id="rId14" Type="http://schemas.openxmlformats.org/officeDocument/2006/relationships/image" Target="../media/image110.wmf"/></Relationships>
</file>

<file path=ppt/slides/_rels/slide96.xml.rels><?xml version="1.0" encoding="UTF-8" standalone="yes"?>
<Relationships xmlns="http://schemas.openxmlformats.org/package/2006/relationships"><Relationship Id="rId3" Type="http://schemas.openxmlformats.org/officeDocument/2006/relationships/image" Target="../media/image112.em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8" Type="http://schemas.openxmlformats.org/officeDocument/2006/relationships/oleObject" Target="../embeddings/oleObject35.bin"/><Relationship Id="rId3" Type="http://schemas.openxmlformats.org/officeDocument/2006/relationships/image" Target="../media/image113.png"/><Relationship Id="rId7" Type="http://schemas.openxmlformats.org/officeDocument/2006/relationships/image" Target="../media/image113.wmf"/><Relationship Id="rId12" Type="http://schemas.openxmlformats.org/officeDocument/2006/relationships/image" Target="../media/image119.png"/><Relationship Id="rId2" Type="http://schemas.openxmlformats.org/officeDocument/2006/relationships/slideLayout" Target="../slideLayouts/slideLayout2.xml"/><Relationship Id="rId1" Type="http://schemas.openxmlformats.org/officeDocument/2006/relationships/vmlDrawing" Target="../drawings/vmlDrawing13.vml"/><Relationship Id="rId6" Type="http://schemas.openxmlformats.org/officeDocument/2006/relationships/oleObject" Target="../embeddings/oleObject34.bin"/><Relationship Id="rId11" Type="http://schemas.openxmlformats.org/officeDocument/2006/relationships/image" Target="../media/image115.wmf"/><Relationship Id="rId5" Type="http://schemas.openxmlformats.org/officeDocument/2006/relationships/image" Target="../media/image115.png"/><Relationship Id="rId10" Type="http://schemas.openxmlformats.org/officeDocument/2006/relationships/oleObject" Target="../embeddings/oleObject36.bin"/><Relationship Id="rId4" Type="http://schemas.openxmlformats.org/officeDocument/2006/relationships/image" Target="../media/image114.png"/><Relationship Id="rId9" Type="http://schemas.openxmlformats.org/officeDocument/2006/relationships/image" Target="../media/image114.wmf"/></Relationships>
</file>

<file path=ppt/slides/_rels/slide98.xml.rels><?xml version="1.0" encoding="UTF-8" standalone="yes"?>
<Relationships xmlns="http://schemas.openxmlformats.org/package/2006/relationships"><Relationship Id="rId3" Type="http://schemas.openxmlformats.org/officeDocument/2006/relationships/oleObject" Target="../embeddings/oleObject37.bin"/><Relationship Id="rId2" Type="http://schemas.openxmlformats.org/officeDocument/2006/relationships/slideLayout" Target="../slideLayouts/slideLayout2.xml"/><Relationship Id="rId1" Type="http://schemas.openxmlformats.org/officeDocument/2006/relationships/vmlDrawing" Target="../drawings/vmlDrawing14.vml"/><Relationship Id="rId6" Type="http://schemas.openxmlformats.org/officeDocument/2006/relationships/image" Target="../media/image117.wmf"/><Relationship Id="rId5" Type="http://schemas.openxmlformats.org/officeDocument/2006/relationships/oleObject" Target="../embeddings/oleObject38.bin"/><Relationship Id="rId4" Type="http://schemas.openxmlformats.org/officeDocument/2006/relationships/image" Target="../media/image116.wmf"/></Relationships>
</file>

<file path=ppt/slides/_rels/slide99.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1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95536" y="548680"/>
            <a:ext cx="8352928" cy="2117793"/>
          </a:xfrm>
        </p:spPr>
        <p:txBody>
          <a:bodyPr>
            <a:normAutofit/>
          </a:bodyPr>
          <a:lstStyle/>
          <a:p>
            <a:r>
              <a:rPr lang="en-GB" sz="2800" b="1" dirty="0">
                <a:solidFill>
                  <a:prstClr val="black"/>
                </a:solidFill>
                <a:effectLst/>
                <a:latin typeface="Book Antiqua" pitchFamily="18" charset="0"/>
              </a:rPr>
              <a:t>INTRODUCTION TO CONTROL SYSTEM  </a:t>
            </a:r>
            <a:br>
              <a:rPr lang="en-GB" sz="2800" b="1" dirty="0">
                <a:solidFill>
                  <a:prstClr val="black"/>
                </a:solidFill>
                <a:effectLst/>
                <a:latin typeface="Book Antiqua" pitchFamily="18" charset="0"/>
              </a:rPr>
            </a:br>
            <a:r>
              <a:rPr lang="en-GB" sz="2800" b="1" dirty="0">
                <a:solidFill>
                  <a:prstClr val="black"/>
                </a:solidFill>
                <a:effectLst/>
                <a:latin typeface="Book Antiqua" pitchFamily="18" charset="0"/>
              </a:rPr>
              <a:t>CODE: COB 3134</a:t>
            </a:r>
            <a:br>
              <a:rPr lang="en-GB" sz="2800" b="1" dirty="0">
                <a:solidFill>
                  <a:prstClr val="black"/>
                </a:solidFill>
                <a:effectLst/>
                <a:latin typeface="Book Antiqua" pitchFamily="18" charset="0"/>
              </a:rPr>
            </a:br>
            <a:r>
              <a:rPr lang="en-GB" sz="2800" b="1" dirty="0">
                <a:solidFill>
                  <a:prstClr val="black"/>
                </a:solidFill>
                <a:effectLst/>
                <a:latin typeface="Book Antiqua" pitchFamily="18" charset="0"/>
              </a:rPr>
              <a:t>UQF 7 - B</a:t>
            </a:r>
            <a:endParaRPr lang="en-GB" sz="2800" dirty="0">
              <a:effectLst/>
            </a:endParaRPr>
          </a:p>
        </p:txBody>
      </p:sp>
      <p:sp>
        <p:nvSpPr>
          <p:cNvPr id="3" name="Subtitle 2"/>
          <p:cNvSpPr>
            <a:spLocks noGrp="1"/>
          </p:cNvSpPr>
          <p:nvPr>
            <p:ph type="subTitle" idx="1"/>
          </p:nvPr>
        </p:nvSpPr>
        <p:spPr/>
        <p:txBody>
          <a:bodyPr/>
          <a:lstStyle/>
          <a:p>
            <a:pPr marR="64008" lvl="0" algn="r">
              <a:spcBef>
                <a:spcPts val="400"/>
              </a:spcBef>
              <a:buClr>
                <a:srgbClr val="2DA2BF"/>
              </a:buClr>
              <a:buSzPct val="68000"/>
            </a:pPr>
            <a:r>
              <a:rPr lang="en-GB" sz="3000" b="1" i="1" dirty="0">
                <a:solidFill>
                  <a:srgbClr val="0070C0"/>
                </a:solidFill>
                <a:latin typeface="Book Antiqua"/>
              </a:rPr>
              <a:t>Prepared by: </a:t>
            </a:r>
            <a:r>
              <a:rPr lang="en-GB" sz="3000" b="1" i="1" dirty="0" err="1">
                <a:solidFill>
                  <a:srgbClr val="0070C0"/>
                </a:solidFill>
                <a:latin typeface="Book Antiqua"/>
              </a:rPr>
              <a:t>Vicent</a:t>
            </a:r>
            <a:r>
              <a:rPr lang="en-GB" sz="3000" b="1" i="1" dirty="0">
                <a:solidFill>
                  <a:srgbClr val="0070C0"/>
                </a:solidFill>
                <a:latin typeface="Book Antiqua"/>
              </a:rPr>
              <a:t> V.M., MSc. </a:t>
            </a:r>
            <a:endParaRPr lang="en-GB" sz="3000" dirty="0">
              <a:solidFill>
                <a:srgbClr val="0070C0"/>
              </a:solidFill>
              <a:latin typeface="Book Antiqua"/>
            </a:endParaRPr>
          </a:p>
          <a:p>
            <a:pPr marR="64008" lvl="0" algn="r">
              <a:spcBef>
                <a:spcPts val="400"/>
              </a:spcBef>
              <a:buClr>
                <a:srgbClr val="2DA2BF"/>
              </a:buClr>
              <a:buSzPct val="68000"/>
            </a:pPr>
            <a:r>
              <a:rPr lang="en-GB" sz="3000" b="1" i="1" dirty="0">
                <a:solidFill>
                  <a:srgbClr val="0070C0"/>
                </a:solidFill>
                <a:latin typeface="Book Antiqua"/>
              </a:rPr>
              <a:t>Nov., 2021 </a:t>
            </a:r>
            <a:endParaRPr lang="en-GB" sz="3000" dirty="0">
              <a:solidFill>
                <a:srgbClr val="0070C0"/>
              </a:solidFill>
              <a:latin typeface="Lucida Sans Unicode"/>
            </a:endParaRPr>
          </a:p>
          <a:p>
            <a:endParaRPr lang="en-GB" dirty="0"/>
          </a:p>
        </p:txBody>
      </p:sp>
    </p:spTree>
    <p:extLst>
      <p:ext uri="{BB962C8B-B14F-4D97-AF65-F5344CB8AC3E}">
        <p14:creationId xmlns:p14="http://schemas.microsoft.com/office/powerpoint/2010/main" val="393363129"/>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95536" y="692695"/>
            <a:ext cx="8229600" cy="5758589"/>
          </a:xfrm>
        </p:spPr>
        <p:txBody>
          <a:bodyPr>
            <a:normAutofit/>
          </a:bodyPr>
          <a:lstStyle/>
          <a:p>
            <a:pPr marL="241300" lvl="0" indent="0" algn="just">
              <a:spcBef>
                <a:spcPts val="55"/>
              </a:spcBef>
              <a:buClrTx/>
              <a:buSzTx/>
              <a:buNone/>
            </a:pPr>
            <a:r>
              <a:rPr lang="en-GB" sz="2400" spc="-14" dirty="0">
                <a:latin typeface="Book Antiqua" pitchFamily="18" charset="0"/>
                <a:cs typeface="Times New Roman"/>
              </a:rPr>
              <a:t>Du</a:t>
            </a:r>
            <a:r>
              <a:rPr lang="en-GB" sz="2400" dirty="0">
                <a:latin typeface="Book Antiqua" pitchFamily="18" charset="0"/>
                <a:cs typeface="Times New Roman"/>
              </a:rPr>
              <a:t>e</a:t>
            </a:r>
            <a:r>
              <a:rPr lang="en-GB" sz="2400" spc="236" dirty="0">
                <a:latin typeface="Book Antiqua" pitchFamily="18" charset="0"/>
                <a:cs typeface="Times New Roman"/>
              </a:rPr>
              <a:t> </a:t>
            </a:r>
            <a:r>
              <a:rPr lang="en-GB" sz="2400" spc="-14" dirty="0">
                <a:latin typeface="Book Antiqua" pitchFamily="18" charset="0"/>
                <a:cs typeface="Times New Roman"/>
              </a:rPr>
              <a:t>t</a:t>
            </a:r>
            <a:r>
              <a:rPr lang="en-GB" sz="2400" dirty="0">
                <a:latin typeface="Book Antiqua" pitchFamily="18" charset="0"/>
                <a:cs typeface="Times New Roman"/>
              </a:rPr>
              <a:t>o</a:t>
            </a:r>
            <a:r>
              <a:rPr lang="en-GB" sz="2400" spc="128" dirty="0">
                <a:latin typeface="Book Antiqua" pitchFamily="18" charset="0"/>
                <a:cs typeface="Times New Roman"/>
              </a:rPr>
              <a:t> </a:t>
            </a:r>
            <a:r>
              <a:rPr lang="en-GB" sz="2400" spc="-14" dirty="0">
                <a:latin typeface="Book Antiqua" pitchFamily="18" charset="0"/>
                <a:cs typeface="Times New Roman"/>
              </a:rPr>
              <a:t>th</a:t>
            </a:r>
            <a:r>
              <a:rPr lang="en-GB" sz="2400" dirty="0">
                <a:latin typeface="Book Antiqua" pitchFamily="18" charset="0"/>
                <a:cs typeface="Times New Roman"/>
              </a:rPr>
              <a:t>e</a:t>
            </a:r>
            <a:r>
              <a:rPr lang="en-GB" sz="2400" spc="178" dirty="0">
                <a:latin typeface="Book Antiqua" pitchFamily="18" charset="0"/>
                <a:cs typeface="Times New Roman"/>
              </a:rPr>
              <a:t> </a:t>
            </a:r>
            <a:r>
              <a:rPr lang="en-GB" sz="2400" spc="-14" dirty="0">
                <a:latin typeface="Book Antiqua" pitchFamily="18" charset="0"/>
                <a:cs typeface="Times New Roman"/>
              </a:rPr>
              <a:t>increasin</a:t>
            </a:r>
            <a:r>
              <a:rPr lang="en-GB" sz="2400" dirty="0">
                <a:latin typeface="Book Antiqua" pitchFamily="18" charset="0"/>
                <a:cs typeface="Times New Roman"/>
              </a:rPr>
              <a:t>g </a:t>
            </a:r>
            <a:r>
              <a:rPr lang="en-GB" sz="2400" spc="16" dirty="0">
                <a:latin typeface="Book Antiqua" pitchFamily="18" charset="0"/>
                <a:cs typeface="Times New Roman"/>
              </a:rPr>
              <a:t> </a:t>
            </a:r>
            <a:r>
              <a:rPr lang="en-GB" sz="2400" spc="-14" dirty="0">
                <a:latin typeface="Book Antiqua" pitchFamily="18" charset="0"/>
                <a:cs typeface="Times New Roman"/>
              </a:rPr>
              <a:t>complexit</a:t>
            </a:r>
            <a:r>
              <a:rPr lang="en-GB" sz="2400" dirty="0">
                <a:latin typeface="Book Antiqua" pitchFamily="18" charset="0"/>
                <a:cs typeface="Times New Roman"/>
              </a:rPr>
              <a:t>y </a:t>
            </a:r>
            <a:r>
              <a:rPr lang="en-GB" sz="2400" spc="39" dirty="0">
                <a:latin typeface="Book Antiqua" pitchFamily="18" charset="0"/>
                <a:cs typeface="Times New Roman"/>
              </a:rPr>
              <a:t> </a:t>
            </a:r>
            <a:r>
              <a:rPr lang="en-GB" sz="2400" spc="-14" dirty="0">
                <a:latin typeface="Book Antiqua" pitchFamily="18" charset="0"/>
                <a:cs typeface="Times New Roman"/>
              </a:rPr>
              <a:t>o</a:t>
            </a:r>
            <a:r>
              <a:rPr lang="en-GB" sz="2400" dirty="0">
                <a:latin typeface="Book Antiqua" pitchFamily="18" charset="0"/>
                <a:cs typeface="Times New Roman"/>
              </a:rPr>
              <a:t>f</a:t>
            </a:r>
            <a:r>
              <a:rPr lang="en-GB" sz="2400" spc="69" dirty="0">
                <a:latin typeface="Book Antiqua" pitchFamily="18" charset="0"/>
                <a:cs typeface="Times New Roman"/>
              </a:rPr>
              <a:t> </a:t>
            </a:r>
            <a:r>
              <a:rPr lang="en-GB" sz="2400" spc="-14" dirty="0">
                <a:latin typeface="Book Antiqua" pitchFamily="18" charset="0"/>
                <a:cs typeface="Times New Roman"/>
              </a:rPr>
              <a:t>th</a:t>
            </a:r>
            <a:r>
              <a:rPr lang="en-GB" sz="2400" dirty="0">
                <a:latin typeface="Book Antiqua" pitchFamily="18" charset="0"/>
                <a:cs typeface="Times New Roman"/>
              </a:rPr>
              <a:t>e</a:t>
            </a:r>
            <a:r>
              <a:rPr lang="en-GB" sz="2400" spc="178" dirty="0">
                <a:latin typeface="Book Antiqua" pitchFamily="18" charset="0"/>
                <a:cs typeface="Times New Roman"/>
              </a:rPr>
              <a:t> </a:t>
            </a:r>
            <a:r>
              <a:rPr lang="en-GB" sz="2400" spc="-14" dirty="0">
                <a:latin typeface="Book Antiqua" pitchFamily="18" charset="0"/>
                <a:cs typeface="Times New Roman"/>
              </a:rPr>
              <a:t>syste</a:t>
            </a:r>
            <a:r>
              <a:rPr lang="en-GB" sz="2400" dirty="0">
                <a:latin typeface="Book Antiqua" pitchFamily="18" charset="0"/>
                <a:cs typeface="Times New Roman"/>
              </a:rPr>
              <a:t>m</a:t>
            </a:r>
            <a:r>
              <a:rPr lang="en-GB" sz="2400" spc="186" dirty="0">
                <a:latin typeface="Book Antiqua" pitchFamily="18" charset="0"/>
                <a:cs typeface="Times New Roman"/>
              </a:rPr>
              <a:t> </a:t>
            </a:r>
            <a:r>
              <a:rPr lang="en-GB" sz="2400" spc="-14" dirty="0">
                <a:latin typeface="Book Antiqua" pitchFamily="18" charset="0"/>
                <a:cs typeface="Times New Roman"/>
              </a:rPr>
              <a:t>unde</a:t>
            </a:r>
            <a:r>
              <a:rPr lang="en-GB" sz="2400" dirty="0">
                <a:latin typeface="Book Antiqua" pitchFamily="18" charset="0"/>
                <a:cs typeface="Times New Roman"/>
              </a:rPr>
              <a:t>r </a:t>
            </a:r>
            <a:r>
              <a:rPr lang="en-GB" sz="2400" spc="42" dirty="0">
                <a:latin typeface="Book Antiqua" pitchFamily="18" charset="0"/>
                <a:cs typeface="Times New Roman"/>
              </a:rPr>
              <a:t> </a:t>
            </a:r>
            <a:r>
              <a:rPr lang="en-GB" sz="2400" spc="-14" dirty="0">
                <a:latin typeface="Book Antiqua" pitchFamily="18" charset="0"/>
                <a:cs typeface="Times New Roman"/>
              </a:rPr>
              <a:t>contro</a:t>
            </a:r>
            <a:r>
              <a:rPr lang="en-GB" sz="2400" dirty="0">
                <a:latin typeface="Book Antiqua" pitchFamily="18" charset="0"/>
                <a:cs typeface="Times New Roman"/>
              </a:rPr>
              <a:t>l </a:t>
            </a:r>
            <a:r>
              <a:rPr lang="en-GB" sz="2400" spc="24" dirty="0">
                <a:latin typeface="Book Antiqua" pitchFamily="18" charset="0"/>
                <a:cs typeface="Times New Roman"/>
              </a:rPr>
              <a:t> </a:t>
            </a:r>
            <a:r>
              <a:rPr lang="en-GB" sz="2400" spc="-14" dirty="0">
                <a:latin typeface="Book Antiqua" pitchFamily="18" charset="0"/>
                <a:cs typeface="Times New Roman"/>
              </a:rPr>
              <a:t>an</a:t>
            </a:r>
            <a:r>
              <a:rPr lang="en-GB" sz="2400" dirty="0">
                <a:latin typeface="Book Antiqua" pitchFamily="18" charset="0"/>
                <a:cs typeface="Times New Roman"/>
              </a:rPr>
              <a:t>d</a:t>
            </a:r>
            <a:r>
              <a:rPr lang="en-GB" sz="2400" spc="178" dirty="0">
                <a:latin typeface="Book Antiqua" pitchFamily="18" charset="0"/>
                <a:cs typeface="Times New Roman"/>
              </a:rPr>
              <a:t> </a:t>
            </a:r>
            <a:r>
              <a:rPr lang="en-GB" sz="2400" spc="-14" dirty="0">
                <a:latin typeface="Book Antiqua" pitchFamily="18" charset="0"/>
                <a:cs typeface="Times New Roman"/>
              </a:rPr>
              <a:t>th</a:t>
            </a:r>
            <a:r>
              <a:rPr lang="en-GB" sz="2400" dirty="0">
                <a:latin typeface="Book Antiqua" pitchFamily="18" charset="0"/>
                <a:cs typeface="Times New Roman"/>
              </a:rPr>
              <a:t>e</a:t>
            </a:r>
            <a:r>
              <a:rPr lang="en-GB" sz="2400" spc="178" dirty="0">
                <a:latin typeface="Book Antiqua" pitchFamily="18" charset="0"/>
                <a:cs typeface="Times New Roman"/>
              </a:rPr>
              <a:t> </a:t>
            </a:r>
            <a:r>
              <a:rPr lang="en-GB" sz="2400" spc="-16" dirty="0">
                <a:latin typeface="Book Antiqua" pitchFamily="18" charset="0"/>
                <a:cs typeface="Times New Roman"/>
              </a:rPr>
              <a:t>interes</a:t>
            </a:r>
            <a:r>
              <a:rPr lang="en-GB" sz="2400" dirty="0">
                <a:latin typeface="Book Antiqua" pitchFamily="18" charset="0"/>
                <a:cs typeface="Times New Roman"/>
              </a:rPr>
              <a:t>t</a:t>
            </a:r>
            <a:r>
              <a:rPr lang="en-GB" sz="2400" spc="3" dirty="0">
                <a:latin typeface="Book Antiqua" pitchFamily="18" charset="0"/>
                <a:cs typeface="Times New Roman"/>
              </a:rPr>
              <a:t> </a:t>
            </a:r>
            <a:r>
              <a:rPr lang="en-GB" sz="2400" spc="-14" dirty="0">
                <a:latin typeface="Book Antiqua" pitchFamily="18" charset="0"/>
                <a:cs typeface="Times New Roman"/>
              </a:rPr>
              <a:t>in</a:t>
            </a:r>
            <a:r>
              <a:rPr lang="en-GB" sz="2400" dirty="0">
                <a:latin typeface="Book Antiqua" pitchFamily="18" charset="0"/>
                <a:cs typeface="Times New Roman"/>
              </a:rPr>
              <a:t> </a:t>
            </a:r>
            <a:r>
              <a:rPr lang="en-GB" sz="2400" spc="-14" dirty="0">
                <a:latin typeface="Book Antiqua" pitchFamily="18" charset="0"/>
                <a:cs typeface="Times New Roman"/>
              </a:rPr>
              <a:t>achievin</a:t>
            </a:r>
            <a:r>
              <a:rPr lang="en-GB" sz="2400" dirty="0">
                <a:latin typeface="Book Antiqua" pitchFamily="18" charset="0"/>
                <a:cs typeface="Times New Roman"/>
              </a:rPr>
              <a:t>g </a:t>
            </a:r>
            <a:r>
              <a:rPr lang="en-GB" sz="2400" spc="35" dirty="0">
                <a:latin typeface="Book Antiqua" pitchFamily="18" charset="0"/>
                <a:cs typeface="Times New Roman"/>
              </a:rPr>
              <a:t> </a:t>
            </a:r>
            <a:r>
              <a:rPr lang="en-GB" sz="2400" spc="-16" dirty="0">
                <a:latin typeface="Book Antiqua" pitchFamily="18" charset="0"/>
                <a:cs typeface="Times New Roman"/>
              </a:rPr>
              <a:t>optimu</a:t>
            </a:r>
            <a:r>
              <a:rPr lang="en-GB" sz="2400" dirty="0">
                <a:latin typeface="Book Antiqua" pitchFamily="18" charset="0"/>
                <a:cs typeface="Times New Roman"/>
              </a:rPr>
              <a:t>m</a:t>
            </a:r>
            <a:r>
              <a:rPr lang="en-GB" sz="2400" spc="76" dirty="0">
                <a:latin typeface="Book Antiqua" pitchFamily="18" charset="0"/>
                <a:cs typeface="Times New Roman"/>
              </a:rPr>
              <a:t> </a:t>
            </a:r>
            <a:r>
              <a:rPr lang="en-GB" sz="2400" spc="-16" dirty="0">
                <a:latin typeface="Book Antiqua" pitchFamily="18" charset="0"/>
                <a:cs typeface="Times New Roman"/>
              </a:rPr>
              <a:t>performanc</a:t>
            </a:r>
            <a:r>
              <a:rPr lang="en-GB" sz="2400" spc="-54" dirty="0">
                <a:latin typeface="Book Antiqua" pitchFamily="18" charset="0"/>
                <a:cs typeface="Times New Roman"/>
              </a:rPr>
              <a:t>e</a:t>
            </a:r>
            <a:r>
              <a:rPr lang="en-GB" sz="2400" dirty="0">
                <a:latin typeface="Book Antiqua" pitchFamily="18" charset="0"/>
                <a:cs typeface="Times New Roman"/>
              </a:rPr>
              <a:t>,</a:t>
            </a:r>
            <a:r>
              <a:rPr lang="en-GB" sz="2400" spc="59" dirty="0">
                <a:latin typeface="Book Antiqua" pitchFamily="18" charset="0"/>
                <a:cs typeface="Times New Roman"/>
              </a:rPr>
              <a:t> </a:t>
            </a:r>
            <a:r>
              <a:rPr lang="en-GB" sz="2400" spc="-14" dirty="0">
                <a:latin typeface="Book Antiqua" pitchFamily="18" charset="0"/>
                <a:cs typeface="Times New Roman"/>
              </a:rPr>
              <a:t>th</a:t>
            </a:r>
            <a:r>
              <a:rPr lang="en-GB" sz="2400" dirty="0">
                <a:latin typeface="Book Antiqua" pitchFamily="18" charset="0"/>
                <a:cs typeface="Times New Roman"/>
              </a:rPr>
              <a:t>e  </a:t>
            </a:r>
            <a:r>
              <a:rPr lang="en-GB" sz="2400" spc="-16" dirty="0">
                <a:latin typeface="Book Antiqua" pitchFamily="18" charset="0"/>
                <a:cs typeface="Times New Roman"/>
              </a:rPr>
              <a:t>importanc</a:t>
            </a:r>
            <a:r>
              <a:rPr lang="en-GB" sz="2400" dirty="0">
                <a:latin typeface="Book Antiqua" pitchFamily="18" charset="0"/>
                <a:cs typeface="Times New Roman"/>
              </a:rPr>
              <a:t>e</a:t>
            </a:r>
            <a:r>
              <a:rPr lang="en-GB" sz="2400" spc="79" dirty="0">
                <a:latin typeface="Book Antiqua" pitchFamily="18" charset="0"/>
                <a:cs typeface="Times New Roman"/>
              </a:rPr>
              <a:t> </a:t>
            </a:r>
            <a:r>
              <a:rPr lang="en-GB" sz="2400" spc="-14" dirty="0">
                <a:latin typeface="Book Antiqua" pitchFamily="18" charset="0"/>
                <a:cs typeface="Times New Roman"/>
              </a:rPr>
              <a:t>o</a:t>
            </a:r>
            <a:r>
              <a:rPr lang="en-GB" sz="2400" dirty="0">
                <a:latin typeface="Book Antiqua" pitchFamily="18" charset="0"/>
                <a:cs typeface="Times New Roman"/>
              </a:rPr>
              <a:t>f</a:t>
            </a:r>
            <a:r>
              <a:rPr lang="en-GB" sz="2400" spc="141" dirty="0">
                <a:latin typeface="Book Antiqua" pitchFamily="18" charset="0"/>
                <a:cs typeface="Times New Roman"/>
              </a:rPr>
              <a:t> </a:t>
            </a:r>
            <a:r>
              <a:rPr lang="en-GB" sz="2400" spc="-14" dirty="0">
                <a:latin typeface="Book Antiqua" pitchFamily="18" charset="0"/>
                <a:cs typeface="Times New Roman"/>
              </a:rPr>
              <a:t>contro</a:t>
            </a:r>
            <a:r>
              <a:rPr lang="en-GB" sz="2400" dirty="0">
                <a:latin typeface="Book Antiqua" pitchFamily="18" charset="0"/>
                <a:cs typeface="Times New Roman"/>
              </a:rPr>
              <a:t>l </a:t>
            </a:r>
            <a:r>
              <a:rPr lang="en-GB" sz="2400" spc="96" dirty="0">
                <a:latin typeface="Book Antiqua" pitchFamily="18" charset="0"/>
                <a:cs typeface="Times New Roman"/>
              </a:rPr>
              <a:t> </a:t>
            </a:r>
            <a:r>
              <a:rPr lang="en-GB" sz="2400" spc="-14" dirty="0">
                <a:latin typeface="Book Antiqua" pitchFamily="18" charset="0"/>
                <a:cs typeface="Times New Roman"/>
              </a:rPr>
              <a:t>syste</a:t>
            </a:r>
            <a:r>
              <a:rPr lang="en-GB" sz="2400" dirty="0">
                <a:latin typeface="Book Antiqua" pitchFamily="18" charset="0"/>
                <a:cs typeface="Times New Roman"/>
              </a:rPr>
              <a:t>m </a:t>
            </a:r>
            <a:r>
              <a:rPr lang="en-GB" sz="2400" spc="7" dirty="0">
                <a:latin typeface="Book Antiqua" pitchFamily="18" charset="0"/>
                <a:cs typeface="Times New Roman"/>
              </a:rPr>
              <a:t> </a:t>
            </a:r>
            <a:r>
              <a:rPr lang="en-GB" sz="2400" spc="-16" dirty="0">
                <a:latin typeface="Book Antiqua" pitchFamily="18" charset="0"/>
                <a:cs typeface="Times New Roman"/>
              </a:rPr>
              <a:t>engineerin</a:t>
            </a:r>
            <a:r>
              <a:rPr lang="en-GB" sz="2400" dirty="0">
                <a:latin typeface="Book Antiqua" pitchFamily="18" charset="0"/>
                <a:cs typeface="Times New Roman"/>
              </a:rPr>
              <a:t>g</a:t>
            </a:r>
            <a:r>
              <a:rPr lang="en-GB" sz="2400" spc="83" dirty="0">
                <a:latin typeface="Book Antiqua" pitchFamily="18" charset="0"/>
                <a:cs typeface="Times New Roman"/>
              </a:rPr>
              <a:t> </a:t>
            </a:r>
            <a:r>
              <a:rPr lang="en-GB" sz="2400" spc="-14" dirty="0">
                <a:latin typeface="Book Antiqua" pitchFamily="18" charset="0"/>
                <a:cs typeface="Times New Roman"/>
              </a:rPr>
              <a:t>has grow</a:t>
            </a:r>
            <a:r>
              <a:rPr lang="en-GB" sz="2400" dirty="0">
                <a:latin typeface="Book Antiqua" pitchFamily="18" charset="0"/>
                <a:cs typeface="Times New Roman"/>
              </a:rPr>
              <a:t>n</a:t>
            </a:r>
            <a:r>
              <a:rPr lang="en-GB" sz="2400" spc="158" dirty="0">
                <a:latin typeface="Book Antiqua" pitchFamily="18" charset="0"/>
                <a:cs typeface="Times New Roman"/>
              </a:rPr>
              <a:t> </a:t>
            </a:r>
            <a:r>
              <a:rPr lang="en-GB" sz="2400" spc="-14" dirty="0">
                <a:latin typeface="Book Antiqua" pitchFamily="18" charset="0"/>
                <a:cs typeface="Times New Roman"/>
              </a:rPr>
              <a:t>i</a:t>
            </a:r>
            <a:r>
              <a:rPr lang="en-GB" sz="2400" dirty="0">
                <a:latin typeface="Book Antiqua" pitchFamily="18" charset="0"/>
                <a:cs typeface="Times New Roman"/>
              </a:rPr>
              <a:t>n</a:t>
            </a:r>
            <a:r>
              <a:rPr lang="en-GB" sz="2400" spc="59" dirty="0">
                <a:latin typeface="Book Antiqua" pitchFamily="18" charset="0"/>
                <a:cs typeface="Times New Roman"/>
              </a:rPr>
              <a:t> </a:t>
            </a:r>
            <a:r>
              <a:rPr lang="en-GB" sz="2400" spc="-14" dirty="0">
                <a:latin typeface="Book Antiqua" pitchFamily="18" charset="0"/>
                <a:cs typeface="Times New Roman"/>
              </a:rPr>
              <a:t>th</a:t>
            </a:r>
            <a:r>
              <a:rPr lang="en-GB" sz="2400" dirty="0">
                <a:latin typeface="Book Antiqua" pitchFamily="18" charset="0"/>
                <a:cs typeface="Times New Roman"/>
              </a:rPr>
              <a:t>e</a:t>
            </a:r>
            <a:r>
              <a:rPr lang="en-GB" sz="2400" spc="163" dirty="0">
                <a:latin typeface="Book Antiqua" pitchFamily="18" charset="0"/>
                <a:cs typeface="Times New Roman"/>
              </a:rPr>
              <a:t> </a:t>
            </a:r>
            <a:r>
              <a:rPr lang="en-GB" sz="2400" spc="-14" dirty="0">
                <a:latin typeface="Book Antiqua" pitchFamily="18" charset="0"/>
                <a:cs typeface="Times New Roman"/>
              </a:rPr>
              <a:t>pas</a:t>
            </a:r>
            <a:r>
              <a:rPr lang="en-GB" sz="2400" dirty="0">
                <a:latin typeface="Book Antiqua" pitchFamily="18" charset="0"/>
                <a:cs typeface="Times New Roman"/>
              </a:rPr>
              <a:t>t</a:t>
            </a:r>
            <a:r>
              <a:rPr lang="en-GB" sz="2400" spc="165" dirty="0">
                <a:latin typeface="Book Antiqua" pitchFamily="18" charset="0"/>
                <a:cs typeface="Times New Roman"/>
              </a:rPr>
              <a:t> </a:t>
            </a:r>
            <a:r>
              <a:rPr lang="en-GB" sz="2400" spc="-14" dirty="0">
                <a:latin typeface="Book Antiqua" pitchFamily="18" charset="0"/>
                <a:cs typeface="Times New Roman"/>
              </a:rPr>
              <a:t>decad</a:t>
            </a:r>
            <a:r>
              <a:rPr lang="en-GB" sz="2400" spc="-50" dirty="0">
                <a:latin typeface="Book Antiqua" pitchFamily="18" charset="0"/>
                <a:cs typeface="Times New Roman"/>
              </a:rPr>
              <a:t>e</a:t>
            </a:r>
            <a:r>
              <a:rPr lang="en-GB" sz="2400" dirty="0">
                <a:latin typeface="Book Antiqua" pitchFamily="18" charset="0"/>
                <a:cs typeface="Times New Roman"/>
              </a:rPr>
              <a:t>.</a:t>
            </a:r>
            <a:r>
              <a:rPr lang="en-GB" sz="2400" spc="227" dirty="0">
                <a:latin typeface="Book Antiqua" pitchFamily="18" charset="0"/>
                <a:cs typeface="Times New Roman"/>
              </a:rPr>
              <a:t> </a:t>
            </a:r>
            <a:r>
              <a:rPr lang="en-GB" sz="2400" spc="-16" dirty="0">
                <a:latin typeface="Book Antiqua" pitchFamily="18" charset="0"/>
                <a:cs typeface="Times New Roman"/>
              </a:rPr>
              <a:t>Furthermor</a:t>
            </a:r>
            <a:r>
              <a:rPr lang="en-GB" sz="2400" spc="-55" dirty="0">
                <a:latin typeface="Book Antiqua" pitchFamily="18" charset="0"/>
                <a:cs typeface="Times New Roman"/>
              </a:rPr>
              <a:t>e</a:t>
            </a:r>
            <a:r>
              <a:rPr lang="en-GB" sz="2400" dirty="0">
                <a:latin typeface="Book Antiqua" pitchFamily="18" charset="0"/>
                <a:cs typeface="Times New Roman"/>
              </a:rPr>
              <a:t>,</a:t>
            </a:r>
            <a:r>
              <a:rPr lang="en-GB" sz="2400" spc="-33" dirty="0">
                <a:latin typeface="Book Antiqua" pitchFamily="18" charset="0"/>
                <a:cs typeface="Times New Roman"/>
              </a:rPr>
              <a:t> </a:t>
            </a:r>
            <a:r>
              <a:rPr lang="en-GB" sz="2400" spc="-14" dirty="0">
                <a:latin typeface="Book Antiqua" pitchFamily="18" charset="0"/>
                <a:cs typeface="Times New Roman"/>
              </a:rPr>
              <a:t>a</a:t>
            </a:r>
            <a:r>
              <a:rPr lang="en-GB" sz="2400" dirty="0">
                <a:latin typeface="Book Antiqua" pitchFamily="18" charset="0"/>
                <a:cs typeface="Times New Roman"/>
              </a:rPr>
              <a:t>s</a:t>
            </a:r>
            <a:r>
              <a:rPr lang="en-GB" sz="2400" spc="54" dirty="0">
                <a:latin typeface="Book Antiqua" pitchFamily="18" charset="0"/>
                <a:cs typeface="Times New Roman"/>
              </a:rPr>
              <a:t> </a:t>
            </a:r>
            <a:r>
              <a:rPr lang="en-GB" sz="2400" spc="-14" dirty="0">
                <a:latin typeface="Book Antiqua" pitchFamily="18" charset="0"/>
                <a:cs typeface="Times New Roman"/>
              </a:rPr>
              <a:t>th</a:t>
            </a:r>
            <a:r>
              <a:rPr lang="en-GB" sz="2400" dirty="0">
                <a:latin typeface="Book Antiqua" pitchFamily="18" charset="0"/>
                <a:cs typeface="Times New Roman"/>
              </a:rPr>
              <a:t>e</a:t>
            </a:r>
            <a:r>
              <a:rPr lang="en-GB" sz="2400" spc="163" dirty="0">
                <a:latin typeface="Book Antiqua" pitchFamily="18" charset="0"/>
                <a:cs typeface="Times New Roman"/>
              </a:rPr>
              <a:t> </a:t>
            </a:r>
            <a:r>
              <a:rPr lang="en-GB" sz="2400" spc="-14" dirty="0">
                <a:latin typeface="Book Antiqua" pitchFamily="18" charset="0"/>
                <a:cs typeface="Times New Roman"/>
              </a:rPr>
              <a:t>system</a:t>
            </a:r>
            <a:r>
              <a:rPr lang="en-GB" sz="2400" dirty="0">
                <a:latin typeface="Book Antiqua" pitchFamily="18" charset="0"/>
                <a:cs typeface="Times New Roman"/>
              </a:rPr>
              <a:t>s</a:t>
            </a:r>
            <a:r>
              <a:rPr lang="en-GB" sz="2400" spc="163" dirty="0">
                <a:latin typeface="Book Antiqua" pitchFamily="18" charset="0"/>
                <a:cs typeface="Times New Roman"/>
              </a:rPr>
              <a:t> </a:t>
            </a:r>
            <a:r>
              <a:rPr lang="en-GB" sz="2400" spc="-14" dirty="0">
                <a:latin typeface="Book Antiqua" pitchFamily="18" charset="0"/>
                <a:cs typeface="Times New Roman"/>
              </a:rPr>
              <a:t>becom</a:t>
            </a:r>
            <a:r>
              <a:rPr lang="en-GB" sz="2400" dirty="0">
                <a:latin typeface="Book Antiqua" pitchFamily="18" charset="0"/>
                <a:cs typeface="Times New Roman"/>
              </a:rPr>
              <a:t>e </a:t>
            </a:r>
            <a:r>
              <a:rPr lang="en-GB" sz="2400" spc="34" dirty="0">
                <a:latin typeface="Book Antiqua" pitchFamily="18" charset="0"/>
                <a:cs typeface="Times New Roman"/>
              </a:rPr>
              <a:t> </a:t>
            </a:r>
            <a:r>
              <a:rPr lang="en-GB" sz="2400" spc="-14" dirty="0">
                <a:latin typeface="Book Antiqua" pitchFamily="18" charset="0"/>
                <a:cs typeface="Times New Roman"/>
              </a:rPr>
              <a:t>mor</a:t>
            </a:r>
            <a:r>
              <a:rPr lang="en-GB" sz="2400" dirty="0">
                <a:latin typeface="Book Antiqua" pitchFamily="18" charset="0"/>
                <a:cs typeface="Times New Roman"/>
              </a:rPr>
              <a:t>e</a:t>
            </a:r>
            <a:r>
              <a:rPr lang="en-GB" sz="2400" spc="210" dirty="0">
                <a:latin typeface="Book Antiqua" pitchFamily="18" charset="0"/>
                <a:cs typeface="Times New Roman"/>
              </a:rPr>
              <a:t> </a:t>
            </a:r>
            <a:r>
              <a:rPr lang="en-GB" sz="2400" spc="-14" dirty="0">
                <a:latin typeface="Book Antiqua" pitchFamily="18" charset="0"/>
                <a:cs typeface="Times New Roman"/>
              </a:rPr>
              <a:t>complex</a:t>
            </a:r>
            <a:r>
              <a:rPr lang="en-GB" sz="2400" dirty="0">
                <a:latin typeface="Book Antiqua" pitchFamily="18" charset="0"/>
                <a:cs typeface="Times New Roman"/>
              </a:rPr>
              <a:t>,</a:t>
            </a:r>
            <a:r>
              <a:rPr lang="en-GB" sz="2400" spc="171" dirty="0">
                <a:latin typeface="Book Antiqua" pitchFamily="18" charset="0"/>
                <a:cs typeface="Times New Roman"/>
              </a:rPr>
              <a:t> </a:t>
            </a:r>
            <a:r>
              <a:rPr lang="en-GB" sz="2400" spc="-14" dirty="0">
                <a:latin typeface="Book Antiqua" pitchFamily="18" charset="0"/>
                <a:cs typeface="Times New Roman"/>
              </a:rPr>
              <a:t>th</a:t>
            </a:r>
            <a:r>
              <a:rPr lang="en-GB" sz="2400" dirty="0">
                <a:latin typeface="Book Antiqua" pitchFamily="18" charset="0"/>
                <a:cs typeface="Times New Roman"/>
              </a:rPr>
              <a:t>e</a:t>
            </a:r>
            <a:r>
              <a:rPr lang="en-GB" sz="2400" spc="163" dirty="0">
                <a:latin typeface="Book Antiqua" pitchFamily="18" charset="0"/>
                <a:cs typeface="Times New Roman"/>
              </a:rPr>
              <a:t> </a:t>
            </a:r>
            <a:r>
              <a:rPr lang="en-GB" sz="2400" spc="-14" dirty="0">
                <a:latin typeface="Book Antiqua" pitchFamily="18" charset="0"/>
                <a:cs typeface="Times New Roman"/>
              </a:rPr>
              <a:t>in</a:t>
            </a:r>
            <a:r>
              <a:rPr lang="en-GB" sz="2400" spc="-16" dirty="0">
                <a:latin typeface="Book Antiqua" pitchFamily="18" charset="0"/>
                <a:cs typeface="Times New Roman"/>
              </a:rPr>
              <a:t>terrelationshi</a:t>
            </a:r>
            <a:r>
              <a:rPr lang="en-GB" sz="2400" dirty="0">
                <a:latin typeface="Book Antiqua" pitchFamily="18" charset="0"/>
                <a:cs typeface="Times New Roman"/>
              </a:rPr>
              <a:t>p</a:t>
            </a:r>
            <a:r>
              <a:rPr lang="en-GB" sz="2400" spc="-58" dirty="0">
                <a:latin typeface="Book Antiqua" pitchFamily="18" charset="0"/>
                <a:cs typeface="Times New Roman"/>
              </a:rPr>
              <a:t> </a:t>
            </a:r>
            <a:r>
              <a:rPr lang="en-GB" sz="2400" spc="-14" dirty="0">
                <a:latin typeface="Book Antiqua" pitchFamily="18" charset="0"/>
                <a:cs typeface="Times New Roman"/>
              </a:rPr>
              <a:t>o</a:t>
            </a:r>
            <a:r>
              <a:rPr lang="en-GB" sz="2400" dirty="0">
                <a:latin typeface="Book Antiqua" pitchFamily="18" charset="0"/>
                <a:cs typeface="Times New Roman"/>
              </a:rPr>
              <a:t>f</a:t>
            </a:r>
            <a:r>
              <a:rPr lang="en-GB" sz="2400" spc="-4" dirty="0">
                <a:latin typeface="Book Antiqua" pitchFamily="18" charset="0"/>
                <a:cs typeface="Times New Roman"/>
              </a:rPr>
              <a:t> </a:t>
            </a:r>
            <a:r>
              <a:rPr lang="en-GB" sz="2400" spc="-14" dirty="0">
                <a:latin typeface="Book Antiqua" pitchFamily="18" charset="0"/>
                <a:cs typeface="Times New Roman"/>
              </a:rPr>
              <a:t>man</a:t>
            </a:r>
            <a:r>
              <a:rPr lang="en-GB" sz="2400" dirty="0">
                <a:latin typeface="Book Antiqua" pitchFamily="18" charset="0"/>
                <a:cs typeface="Times New Roman"/>
              </a:rPr>
              <a:t>y</a:t>
            </a:r>
            <a:r>
              <a:rPr lang="en-GB" sz="2400" spc="100" dirty="0">
                <a:latin typeface="Book Antiqua" pitchFamily="18" charset="0"/>
                <a:cs typeface="Times New Roman"/>
              </a:rPr>
              <a:t> </a:t>
            </a:r>
            <a:r>
              <a:rPr lang="en-GB" sz="2400" spc="-16" dirty="0">
                <a:latin typeface="Book Antiqua" pitchFamily="18" charset="0"/>
                <a:cs typeface="Times New Roman"/>
              </a:rPr>
              <a:t>controlle</a:t>
            </a:r>
            <a:r>
              <a:rPr lang="en-GB" sz="2400" dirty="0">
                <a:latin typeface="Book Antiqua" pitchFamily="18" charset="0"/>
                <a:cs typeface="Times New Roman"/>
              </a:rPr>
              <a:t>d</a:t>
            </a:r>
            <a:r>
              <a:rPr lang="en-GB" sz="2400" spc="-65" dirty="0">
                <a:latin typeface="Book Antiqua" pitchFamily="18" charset="0"/>
                <a:cs typeface="Times New Roman"/>
              </a:rPr>
              <a:t> </a:t>
            </a:r>
            <a:r>
              <a:rPr lang="en-GB" sz="2400" spc="-14" dirty="0">
                <a:latin typeface="Book Antiqua" pitchFamily="18" charset="0"/>
                <a:cs typeface="Times New Roman"/>
              </a:rPr>
              <a:t>variable</a:t>
            </a:r>
            <a:r>
              <a:rPr lang="en-GB" sz="2400" dirty="0">
                <a:latin typeface="Book Antiqua" pitchFamily="18" charset="0"/>
                <a:cs typeface="Times New Roman"/>
              </a:rPr>
              <a:t>s</a:t>
            </a:r>
            <a:r>
              <a:rPr lang="en-GB" sz="2400" spc="197" dirty="0">
                <a:latin typeface="Book Antiqua" pitchFamily="18" charset="0"/>
                <a:cs typeface="Times New Roman"/>
              </a:rPr>
              <a:t> </a:t>
            </a:r>
            <a:r>
              <a:rPr lang="en-GB" sz="2400" spc="-14" dirty="0">
                <a:latin typeface="Book Antiqua" pitchFamily="18" charset="0"/>
                <a:cs typeface="Times New Roman"/>
              </a:rPr>
              <a:t>mus</a:t>
            </a:r>
            <a:r>
              <a:rPr lang="en-GB" sz="2400" dirty="0">
                <a:latin typeface="Book Antiqua" pitchFamily="18" charset="0"/>
                <a:cs typeface="Times New Roman"/>
              </a:rPr>
              <a:t>t</a:t>
            </a:r>
            <a:r>
              <a:rPr lang="en-GB" sz="2400" spc="100" dirty="0">
                <a:latin typeface="Book Antiqua" pitchFamily="18" charset="0"/>
                <a:cs typeface="Times New Roman"/>
              </a:rPr>
              <a:t> </a:t>
            </a:r>
            <a:r>
              <a:rPr lang="en-GB" sz="2400" spc="-14" dirty="0">
                <a:latin typeface="Book Antiqua" pitchFamily="18" charset="0"/>
                <a:cs typeface="Times New Roman"/>
              </a:rPr>
              <a:t>b</a:t>
            </a:r>
            <a:r>
              <a:rPr lang="en-GB" sz="2400" dirty="0">
                <a:latin typeface="Book Antiqua" pitchFamily="18" charset="0"/>
                <a:cs typeface="Times New Roman"/>
              </a:rPr>
              <a:t>e</a:t>
            </a:r>
            <a:r>
              <a:rPr lang="en-GB" sz="2400" spc="48" dirty="0">
                <a:latin typeface="Book Antiqua" pitchFamily="18" charset="0"/>
                <a:cs typeface="Times New Roman"/>
              </a:rPr>
              <a:t> </a:t>
            </a:r>
            <a:r>
              <a:rPr lang="en-GB" sz="2400" spc="-16" dirty="0">
                <a:latin typeface="Book Antiqua" pitchFamily="18" charset="0"/>
                <a:cs typeface="Times New Roman"/>
              </a:rPr>
              <a:t>considere</a:t>
            </a:r>
            <a:r>
              <a:rPr lang="en-GB" sz="2400" dirty="0">
                <a:latin typeface="Book Antiqua" pitchFamily="18" charset="0"/>
                <a:cs typeface="Times New Roman"/>
              </a:rPr>
              <a:t>d</a:t>
            </a:r>
            <a:r>
              <a:rPr lang="en-GB" sz="2400" spc="-65" dirty="0">
                <a:latin typeface="Book Antiqua" pitchFamily="18" charset="0"/>
                <a:cs typeface="Times New Roman"/>
              </a:rPr>
              <a:t> </a:t>
            </a:r>
            <a:r>
              <a:rPr lang="en-GB" sz="2400" spc="-14" dirty="0">
                <a:latin typeface="Book Antiqua" pitchFamily="18" charset="0"/>
                <a:cs typeface="Times New Roman"/>
              </a:rPr>
              <a:t>i</a:t>
            </a:r>
            <a:r>
              <a:rPr lang="en-GB" sz="2400" dirty="0">
                <a:latin typeface="Book Antiqua" pitchFamily="18" charset="0"/>
                <a:cs typeface="Times New Roman"/>
              </a:rPr>
              <a:t>n </a:t>
            </a:r>
            <a:r>
              <a:rPr lang="en-GB" sz="2400" spc="-14" dirty="0">
                <a:latin typeface="Book Antiqua" pitchFamily="18" charset="0"/>
                <a:cs typeface="Times New Roman"/>
              </a:rPr>
              <a:t>th</a:t>
            </a:r>
            <a:r>
              <a:rPr lang="en-GB" sz="2400" dirty="0">
                <a:latin typeface="Book Antiqua" pitchFamily="18" charset="0"/>
                <a:cs typeface="Times New Roman"/>
              </a:rPr>
              <a:t>e</a:t>
            </a:r>
            <a:r>
              <a:rPr lang="en-GB" sz="2400" spc="103" dirty="0">
                <a:latin typeface="Book Antiqua" pitchFamily="18" charset="0"/>
                <a:cs typeface="Times New Roman"/>
              </a:rPr>
              <a:t> </a:t>
            </a:r>
            <a:r>
              <a:rPr lang="en-GB" sz="2400" spc="-14" dirty="0">
                <a:latin typeface="Book Antiqua" pitchFamily="18" charset="0"/>
                <a:cs typeface="Times New Roman"/>
              </a:rPr>
              <a:t>contro</a:t>
            </a:r>
            <a:r>
              <a:rPr lang="en-GB" sz="2400" dirty="0">
                <a:latin typeface="Book Antiqua" pitchFamily="18" charset="0"/>
                <a:cs typeface="Times New Roman"/>
              </a:rPr>
              <a:t>l</a:t>
            </a:r>
            <a:r>
              <a:rPr lang="en-GB" sz="2400" spc="199" dirty="0">
                <a:latin typeface="Book Antiqua" pitchFamily="18" charset="0"/>
                <a:cs typeface="Times New Roman"/>
              </a:rPr>
              <a:t> </a:t>
            </a:r>
            <a:r>
              <a:rPr lang="en-GB" sz="2400" spc="-14" dirty="0">
                <a:latin typeface="Book Antiqua" pitchFamily="18" charset="0"/>
                <a:cs typeface="Times New Roman"/>
              </a:rPr>
              <a:t>schem</a:t>
            </a:r>
            <a:r>
              <a:rPr lang="en-GB" sz="2400" spc="-50" dirty="0">
                <a:latin typeface="Book Antiqua" pitchFamily="18" charset="0"/>
                <a:cs typeface="Times New Roman"/>
              </a:rPr>
              <a:t>e</a:t>
            </a:r>
            <a:r>
              <a:rPr lang="en-GB" sz="2400" dirty="0">
                <a:latin typeface="Book Antiqua" pitchFamily="18" charset="0"/>
                <a:cs typeface="Times New Roman"/>
              </a:rPr>
              <a:t>. A</a:t>
            </a:r>
            <a:r>
              <a:rPr lang="en-GB" sz="2400" spc="90" dirty="0">
                <a:latin typeface="Book Antiqua" pitchFamily="18" charset="0"/>
                <a:cs typeface="Times New Roman"/>
              </a:rPr>
              <a:t> </a:t>
            </a:r>
            <a:r>
              <a:rPr lang="en-GB" sz="2400" spc="-14" dirty="0">
                <a:latin typeface="Book Antiqua" pitchFamily="18" charset="0"/>
                <a:cs typeface="Times New Roman"/>
              </a:rPr>
              <a:t>bloc</a:t>
            </a:r>
            <a:r>
              <a:rPr lang="en-GB" sz="2400" dirty="0">
                <a:latin typeface="Book Antiqua" pitchFamily="18" charset="0"/>
                <a:cs typeface="Times New Roman"/>
              </a:rPr>
              <a:t>k</a:t>
            </a:r>
            <a:r>
              <a:rPr lang="en-GB" sz="2400" spc="130" dirty="0">
                <a:latin typeface="Book Antiqua" pitchFamily="18" charset="0"/>
                <a:cs typeface="Times New Roman"/>
              </a:rPr>
              <a:t> </a:t>
            </a:r>
            <a:r>
              <a:rPr lang="en-GB" sz="2400" spc="-14" dirty="0">
                <a:latin typeface="Book Antiqua" pitchFamily="18" charset="0"/>
                <a:cs typeface="Times New Roman"/>
              </a:rPr>
              <a:t>diagra</a:t>
            </a:r>
            <a:r>
              <a:rPr lang="en-GB" sz="2400" dirty="0">
                <a:latin typeface="Book Antiqua" pitchFamily="18" charset="0"/>
                <a:cs typeface="Times New Roman"/>
              </a:rPr>
              <a:t>m</a:t>
            </a:r>
            <a:r>
              <a:rPr lang="en-GB" sz="2400" spc="236" dirty="0">
                <a:latin typeface="Book Antiqua" pitchFamily="18" charset="0"/>
                <a:cs typeface="Times New Roman"/>
              </a:rPr>
              <a:t> </a:t>
            </a:r>
            <a:r>
              <a:rPr lang="en-GB" sz="2400" spc="-14" dirty="0">
                <a:latin typeface="Book Antiqua" pitchFamily="18" charset="0"/>
                <a:cs typeface="Times New Roman"/>
              </a:rPr>
              <a:t>depictin</a:t>
            </a:r>
            <a:r>
              <a:rPr lang="en-GB" sz="2400" dirty="0">
                <a:latin typeface="Book Antiqua" pitchFamily="18" charset="0"/>
                <a:cs typeface="Times New Roman"/>
              </a:rPr>
              <a:t>g</a:t>
            </a:r>
            <a:r>
              <a:rPr lang="en-GB" sz="2400" spc="235" dirty="0">
                <a:latin typeface="Book Antiqua" pitchFamily="18" charset="0"/>
                <a:cs typeface="Times New Roman"/>
              </a:rPr>
              <a:t> </a:t>
            </a:r>
            <a:r>
              <a:rPr lang="en-GB" sz="2400" dirty="0">
                <a:latin typeface="Book Antiqua" pitchFamily="18" charset="0"/>
                <a:cs typeface="Times New Roman"/>
              </a:rPr>
              <a:t>a</a:t>
            </a:r>
            <a:r>
              <a:rPr lang="en-GB" sz="2400" spc="28" dirty="0">
                <a:latin typeface="Book Antiqua" pitchFamily="18" charset="0"/>
                <a:cs typeface="Times New Roman"/>
              </a:rPr>
              <a:t> </a:t>
            </a:r>
            <a:r>
              <a:rPr lang="en-GB" sz="2400" b="1" spc="-14" dirty="0">
                <a:latin typeface="Book Antiqua" pitchFamily="18" charset="0"/>
                <a:cs typeface="Times New Roman"/>
              </a:rPr>
              <a:t>multi</a:t>
            </a:r>
            <a:r>
              <a:rPr lang="en-GB" sz="2400" b="1" spc="-34" dirty="0">
                <a:latin typeface="Book Antiqua" pitchFamily="18" charset="0"/>
                <a:cs typeface="Times New Roman"/>
              </a:rPr>
              <a:t>v</a:t>
            </a:r>
            <a:r>
              <a:rPr lang="en-GB" sz="2400" b="1" spc="-14" dirty="0">
                <a:latin typeface="Book Antiqua" pitchFamily="18" charset="0"/>
                <a:cs typeface="Times New Roman"/>
              </a:rPr>
              <a:t>ari</a:t>
            </a:r>
            <a:r>
              <a:rPr lang="en-GB" sz="2400" b="1" spc="-4" dirty="0">
                <a:latin typeface="Book Antiqua" pitchFamily="18" charset="0"/>
                <a:cs typeface="Times New Roman"/>
              </a:rPr>
              <a:t>a</a:t>
            </a:r>
            <a:r>
              <a:rPr lang="en-GB" sz="2400" b="1" spc="-14" dirty="0">
                <a:latin typeface="Book Antiqua" pitchFamily="18" charset="0"/>
                <a:cs typeface="Times New Roman"/>
              </a:rPr>
              <a:t>bl</a:t>
            </a:r>
            <a:r>
              <a:rPr lang="en-GB" sz="2400" b="1" dirty="0">
                <a:latin typeface="Book Antiqua" pitchFamily="18" charset="0"/>
                <a:cs typeface="Times New Roman"/>
              </a:rPr>
              <a:t>e</a:t>
            </a:r>
            <a:r>
              <a:rPr lang="en-GB" sz="2400" b="1" spc="-42" dirty="0">
                <a:latin typeface="Book Antiqua" pitchFamily="18" charset="0"/>
                <a:cs typeface="Times New Roman"/>
              </a:rPr>
              <a:t> </a:t>
            </a:r>
            <a:r>
              <a:rPr lang="en-GB" sz="2400" b="1" spc="-14" dirty="0">
                <a:latin typeface="Book Antiqua" pitchFamily="18" charset="0"/>
                <a:cs typeface="Times New Roman"/>
              </a:rPr>
              <a:t>contro</a:t>
            </a:r>
            <a:r>
              <a:rPr lang="en-GB" sz="2400" b="1" dirty="0">
                <a:latin typeface="Book Antiqua" pitchFamily="18" charset="0"/>
                <a:cs typeface="Times New Roman"/>
              </a:rPr>
              <a:t>l</a:t>
            </a:r>
            <a:r>
              <a:rPr lang="en-GB" sz="2400" b="1" spc="36" dirty="0">
                <a:latin typeface="Book Antiqua" pitchFamily="18" charset="0"/>
                <a:cs typeface="Times New Roman"/>
              </a:rPr>
              <a:t> </a:t>
            </a:r>
            <a:r>
              <a:rPr lang="en-GB" sz="2400" b="1" spc="-14" dirty="0">
                <a:latin typeface="Book Antiqua" pitchFamily="18" charset="0"/>
                <a:cs typeface="Times New Roman"/>
              </a:rPr>
              <a:t>syste</a:t>
            </a:r>
            <a:r>
              <a:rPr lang="en-GB" sz="2400" b="1" dirty="0">
                <a:latin typeface="Book Antiqua" pitchFamily="18" charset="0"/>
                <a:cs typeface="Times New Roman"/>
              </a:rPr>
              <a:t>m</a:t>
            </a:r>
            <a:r>
              <a:rPr lang="en-GB" sz="2400" b="1" spc="3" dirty="0">
                <a:latin typeface="Book Antiqua" pitchFamily="18" charset="0"/>
                <a:cs typeface="Times New Roman"/>
              </a:rPr>
              <a:t> </a:t>
            </a:r>
            <a:r>
              <a:rPr lang="en-GB" sz="2400" spc="-14" dirty="0">
                <a:latin typeface="Book Antiqua" pitchFamily="18" charset="0"/>
                <a:cs typeface="Times New Roman"/>
              </a:rPr>
              <a:t>i</a:t>
            </a:r>
            <a:r>
              <a:rPr lang="en-GB" sz="2400" dirty="0">
                <a:latin typeface="Book Antiqua" pitchFamily="18" charset="0"/>
                <a:cs typeface="Times New Roman"/>
              </a:rPr>
              <a:t>s</a:t>
            </a:r>
            <a:r>
              <a:rPr lang="en-GB" sz="2400" spc="-25" dirty="0">
                <a:latin typeface="Book Antiqua" pitchFamily="18" charset="0"/>
                <a:cs typeface="Times New Roman"/>
              </a:rPr>
              <a:t> </a:t>
            </a:r>
            <a:r>
              <a:rPr lang="en-GB" sz="2400" spc="-14" dirty="0">
                <a:latin typeface="Book Antiqua" pitchFamily="18" charset="0"/>
                <a:cs typeface="Times New Roman"/>
              </a:rPr>
              <a:t>show</a:t>
            </a:r>
            <a:r>
              <a:rPr lang="en-GB" sz="2400" dirty="0">
                <a:latin typeface="Book Antiqua" pitchFamily="18" charset="0"/>
                <a:cs typeface="Times New Roman"/>
              </a:rPr>
              <a:t>n</a:t>
            </a:r>
            <a:r>
              <a:rPr lang="en-GB" sz="2400" spc="131" dirty="0">
                <a:latin typeface="Book Antiqua" pitchFamily="18" charset="0"/>
                <a:cs typeface="Times New Roman"/>
              </a:rPr>
              <a:t> </a:t>
            </a:r>
            <a:r>
              <a:rPr lang="en-GB" sz="2400" spc="-14" dirty="0">
                <a:latin typeface="Book Antiqua" pitchFamily="18" charset="0"/>
                <a:cs typeface="Times New Roman"/>
              </a:rPr>
              <a:t>i</a:t>
            </a:r>
            <a:r>
              <a:rPr lang="en-GB" sz="2400" dirty="0">
                <a:latin typeface="Book Antiqua" pitchFamily="18" charset="0"/>
                <a:cs typeface="Times New Roman"/>
              </a:rPr>
              <a:t>n</a:t>
            </a:r>
            <a:r>
              <a:rPr lang="en-GB" sz="2400" spc="29" dirty="0">
                <a:latin typeface="Book Antiqua" pitchFamily="18" charset="0"/>
                <a:cs typeface="Times New Roman"/>
              </a:rPr>
              <a:t> </a:t>
            </a:r>
            <a:r>
              <a:rPr lang="en-GB" sz="2400" spc="-50" dirty="0">
                <a:latin typeface="Book Antiqua" pitchFamily="18" charset="0"/>
                <a:cs typeface="Times New Roman"/>
              </a:rPr>
              <a:t>f</a:t>
            </a:r>
            <a:r>
              <a:rPr lang="en-GB" sz="2400" spc="-14" dirty="0">
                <a:latin typeface="Book Antiqua" pitchFamily="18" charset="0"/>
                <a:cs typeface="Times New Roman"/>
              </a:rPr>
              <a:t>igur</a:t>
            </a:r>
            <a:r>
              <a:rPr lang="en-GB" sz="2400" dirty="0">
                <a:latin typeface="Book Antiqua" pitchFamily="18" charset="0"/>
                <a:cs typeface="Times New Roman"/>
              </a:rPr>
              <a:t>e</a:t>
            </a:r>
            <a:r>
              <a:rPr lang="en-GB" sz="2400" spc="189" dirty="0">
                <a:latin typeface="Book Antiqua" pitchFamily="18" charset="0"/>
                <a:cs typeface="Times New Roman"/>
              </a:rPr>
              <a:t> below</a:t>
            </a:r>
            <a:endParaRPr lang="en-GB" sz="2400" spc="-14" dirty="0">
              <a:latin typeface="Book Antiqua" pitchFamily="18" charset="0"/>
              <a:cs typeface="Times New Roman"/>
            </a:endParaRPr>
          </a:p>
          <a:p>
            <a:pPr marL="241300" lvl="0" indent="0" algn="just">
              <a:spcBef>
                <a:spcPts val="55"/>
              </a:spcBef>
              <a:buClrTx/>
              <a:buSzTx/>
              <a:buNone/>
            </a:pPr>
            <a:endParaRPr lang="en-GB" sz="2400" dirty="0">
              <a:latin typeface="Book Antiqua" pitchFamily="18" charset="0"/>
              <a:cs typeface="Times New Roman"/>
            </a:endParaRPr>
          </a:p>
          <a:p>
            <a:pPr algn="just"/>
            <a:endParaRPr lang="en-GB" sz="2400" dirty="0">
              <a:latin typeface="Book Antiqua" pitchFamily="18" charset="0"/>
            </a:endParaRPr>
          </a:p>
        </p:txBody>
      </p:sp>
      <p:sp>
        <p:nvSpPr>
          <p:cNvPr id="3" name="Footer Placeholder 2"/>
          <p:cNvSpPr>
            <a:spLocks noGrp="1"/>
          </p:cNvSpPr>
          <p:nvPr>
            <p:ph type="ftr" sz="quarter" idx="11"/>
          </p:nvPr>
        </p:nvSpPr>
        <p:spPr/>
        <p:txBody>
          <a:bodyPr/>
          <a:lstStyle/>
          <a:p>
            <a:r>
              <a:rPr lang="en-GB"/>
              <a:t>Prepared by Vicent V.M., MSc.</a:t>
            </a:r>
          </a:p>
        </p:txBody>
      </p:sp>
      <p:sp>
        <p:nvSpPr>
          <p:cNvPr id="4" name="Slide Number Placeholder 3"/>
          <p:cNvSpPr>
            <a:spLocks noGrp="1"/>
          </p:cNvSpPr>
          <p:nvPr>
            <p:ph type="sldNum" sz="quarter" idx="12"/>
          </p:nvPr>
        </p:nvSpPr>
        <p:spPr/>
        <p:txBody>
          <a:bodyPr/>
          <a:lstStyle/>
          <a:p>
            <a:fld id="{EE9BA162-D505-4D1D-972C-DA1311D099FB}" type="slidenum">
              <a:rPr lang="en-GB" smtClean="0"/>
              <a:t>10</a:t>
            </a:fld>
            <a:endParaRPr lang="en-GB"/>
          </a:p>
        </p:txBody>
      </p:sp>
      <p:sp>
        <p:nvSpPr>
          <p:cNvPr id="5" name="Title 4"/>
          <p:cNvSpPr>
            <a:spLocks noGrp="1"/>
          </p:cNvSpPr>
          <p:nvPr>
            <p:ph type="title"/>
          </p:nvPr>
        </p:nvSpPr>
        <p:spPr>
          <a:xfrm>
            <a:off x="467544" y="188640"/>
            <a:ext cx="8229600" cy="490066"/>
          </a:xfrm>
        </p:spPr>
        <p:txBody>
          <a:bodyPr>
            <a:normAutofit fontScale="90000"/>
          </a:bodyPr>
          <a:lstStyle/>
          <a:p>
            <a:r>
              <a:rPr lang="en-GB" sz="3200" dirty="0">
                <a:solidFill>
                  <a:schemeClr val="tx1"/>
                </a:solidFill>
                <a:effectLst/>
                <a:latin typeface="Book Antiqua" pitchFamily="18" charset="0"/>
              </a:rPr>
              <a:t>Cont.. </a:t>
            </a:r>
          </a:p>
        </p:txBody>
      </p:sp>
      <p:pic>
        <p:nvPicPr>
          <p:cNvPr id="307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5322" t="41866" r="18343" b="27380"/>
          <a:stretch/>
        </p:blipFill>
        <p:spPr bwMode="auto">
          <a:xfrm>
            <a:off x="1043608" y="4201570"/>
            <a:ext cx="7329714" cy="22497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77395543"/>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23528" y="620688"/>
            <a:ext cx="8568952" cy="5760640"/>
          </a:xfrm>
        </p:spPr>
        <p:txBody>
          <a:bodyPr>
            <a:normAutofit/>
          </a:bodyPr>
          <a:lstStyle/>
          <a:p>
            <a:pPr marL="109728" indent="0">
              <a:buNone/>
            </a:pPr>
            <a:r>
              <a:rPr lang="en-GB" sz="2400" b="1" dirty="0">
                <a:latin typeface="Book Antiqua" pitchFamily="18" charset="0"/>
              </a:rPr>
              <a:t>Mechanical System</a:t>
            </a:r>
          </a:p>
          <a:p>
            <a:pPr algn="just">
              <a:buClrTx/>
              <a:buFont typeface="Wingdings" pitchFamily="2" charset="2"/>
              <a:buChar char="Ø"/>
            </a:pPr>
            <a:r>
              <a:rPr lang="en-GB" sz="2400" dirty="0">
                <a:latin typeface="Book Antiqua" pitchFamily="18" charset="0"/>
              </a:rPr>
              <a:t>Consider a simple mechanical system, a spring/mass/damper</a:t>
            </a:r>
          </a:p>
          <a:p>
            <a:pPr algn="just">
              <a:buClrTx/>
              <a:buFont typeface="Wingdings" pitchFamily="2" charset="2"/>
              <a:buChar char="Ø"/>
            </a:pPr>
            <a:r>
              <a:rPr lang="en-GB" sz="2400" dirty="0">
                <a:latin typeface="Book Antiqua" pitchFamily="18" charset="0"/>
              </a:rPr>
              <a:t>It consists of a weight </a:t>
            </a:r>
            <a:r>
              <a:rPr lang="en-GB" sz="2400" i="1" dirty="0">
                <a:latin typeface="Book Antiqua" pitchFamily="18" charset="0"/>
              </a:rPr>
              <a:t>m </a:t>
            </a:r>
            <a:r>
              <a:rPr lang="en-GB" sz="2400" dirty="0">
                <a:latin typeface="Book Antiqua" pitchFamily="18" charset="0"/>
              </a:rPr>
              <a:t>on a spring with spring constant </a:t>
            </a:r>
            <a:r>
              <a:rPr lang="en-GB" sz="2400" i="1" dirty="0">
                <a:latin typeface="Book Antiqua" pitchFamily="18" charset="0"/>
              </a:rPr>
              <a:t>k</a:t>
            </a:r>
            <a:r>
              <a:rPr lang="en-GB" sz="2400" dirty="0">
                <a:latin typeface="Book Antiqua" pitchFamily="18" charset="0"/>
              </a:rPr>
              <a:t>, its motion damped by friction with coefficient </a:t>
            </a:r>
            <a:r>
              <a:rPr lang="en-GB" sz="2400" i="1" dirty="0">
                <a:latin typeface="Book Antiqua" pitchFamily="18" charset="0"/>
              </a:rPr>
              <a:t>f</a:t>
            </a:r>
          </a:p>
          <a:p>
            <a:endParaRPr lang="en-GB" sz="2400" dirty="0">
              <a:latin typeface="Book Antiqua" pitchFamily="18" charset="0"/>
            </a:endParaRPr>
          </a:p>
          <a:p>
            <a:endParaRPr lang="en-GB" sz="2400" dirty="0">
              <a:latin typeface="Book Antiqua" pitchFamily="18" charset="0"/>
            </a:endParaRPr>
          </a:p>
        </p:txBody>
      </p:sp>
      <p:sp>
        <p:nvSpPr>
          <p:cNvPr id="3" name="Footer Placeholder 2"/>
          <p:cNvSpPr>
            <a:spLocks noGrp="1"/>
          </p:cNvSpPr>
          <p:nvPr>
            <p:ph type="ftr" sz="quarter" idx="11"/>
          </p:nvPr>
        </p:nvSpPr>
        <p:spPr/>
        <p:txBody>
          <a:bodyPr/>
          <a:lstStyle/>
          <a:p>
            <a:r>
              <a:rPr lang="en-GB"/>
              <a:t>Prepared by Vicent V.M., MSc.</a:t>
            </a:r>
          </a:p>
        </p:txBody>
      </p:sp>
      <p:sp>
        <p:nvSpPr>
          <p:cNvPr id="4" name="Slide Number Placeholder 3"/>
          <p:cNvSpPr>
            <a:spLocks noGrp="1"/>
          </p:cNvSpPr>
          <p:nvPr>
            <p:ph type="sldNum" sz="quarter" idx="12"/>
          </p:nvPr>
        </p:nvSpPr>
        <p:spPr>
          <a:xfrm>
            <a:off x="8388424" y="6407944"/>
            <a:ext cx="624608" cy="365125"/>
          </a:xfrm>
        </p:spPr>
        <p:txBody>
          <a:bodyPr/>
          <a:lstStyle/>
          <a:p>
            <a:fld id="{EE9BA162-D505-4D1D-972C-DA1311D099FB}" type="slidenum">
              <a:rPr lang="en-GB" smtClean="0"/>
              <a:t>100</a:t>
            </a:fld>
            <a:endParaRPr lang="en-GB" dirty="0"/>
          </a:p>
        </p:txBody>
      </p:sp>
      <p:sp>
        <p:nvSpPr>
          <p:cNvPr id="5" name="Title 4"/>
          <p:cNvSpPr>
            <a:spLocks noGrp="1"/>
          </p:cNvSpPr>
          <p:nvPr>
            <p:ph type="title"/>
          </p:nvPr>
        </p:nvSpPr>
        <p:spPr>
          <a:xfrm>
            <a:off x="467544" y="116632"/>
            <a:ext cx="8229600" cy="490066"/>
          </a:xfrm>
        </p:spPr>
        <p:txBody>
          <a:bodyPr>
            <a:normAutofit fontScale="90000"/>
          </a:bodyPr>
          <a:lstStyle/>
          <a:p>
            <a:r>
              <a:rPr lang="en-GB" sz="3200" dirty="0">
                <a:solidFill>
                  <a:schemeClr val="tx1"/>
                </a:solidFill>
                <a:effectLst/>
                <a:latin typeface="Book Antiqua" pitchFamily="18" charset="0"/>
              </a:rPr>
              <a:t>Cont.. </a:t>
            </a:r>
          </a:p>
        </p:txBody>
      </p:sp>
      <p:pic>
        <p:nvPicPr>
          <p:cNvPr id="2457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2786" t="32540" r="47014" b="27651"/>
          <a:stretch/>
        </p:blipFill>
        <p:spPr bwMode="auto">
          <a:xfrm>
            <a:off x="2555776" y="2780928"/>
            <a:ext cx="4629999" cy="31281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1164171"/>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95536" y="836712"/>
            <a:ext cx="8511580" cy="5544616"/>
          </a:xfrm>
        </p:spPr>
        <p:txBody>
          <a:bodyPr>
            <a:normAutofit lnSpcReduction="10000"/>
          </a:bodyPr>
          <a:lstStyle/>
          <a:p>
            <a:pPr algn="just">
              <a:buClrTx/>
              <a:buFont typeface="Wingdings" pitchFamily="2" charset="2"/>
              <a:buChar char="Ø"/>
            </a:pPr>
            <a:r>
              <a:rPr lang="en-GB" sz="2400" dirty="0">
                <a:latin typeface="Book Antiqua" pitchFamily="18" charset="0"/>
              </a:rPr>
              <a:t>If </a:t>
            </a:r>
            <a:r>
              <a:rPr lang="en-GB" sz="2400" i="1" dirty="0">
                <a:latin typeface="Book Antiqua" pitchFamily="18" charset="0"/>
              </a:rPr>
              <a:t>y</a:t>
            </a:r>
            <a:r>
              <a:rPr lang="en-GB" sz="2400" dirty="0">
                <a:latin typeface="Book Antiqua" pitchFamily="18" charset="0"/>
              </a:rPr>
              <a:t>(</a:t>
            </a:r>
            <a:r>
              <a:rPr lang="en-GB" sz="2400" i="1" dirty="0">
                <a:latin typeface="Book Antiqua" pitchFamily="18" charset="0"/>
              </a:rPr>
              <a:t>t</a:t>
            </a:r>
            <a:r>
              <a:rPr lang="en-GB" sz="2400" dirty="0">
                <a:latin typeface="Book Antiqua" pitchFamily="18" charset="0"/>
              </a:rPr>
              <a:t>) is the displacement from the resting position and </a:t>
            </a:r>
            <a:r>
              <a:rPr lang="en-GB" sz="2400" i="1" dirty="0">
                <a:latin typeface="Book Antiqua" pitchFamily="18" charset="0"/>
              </a:rPr>
              <a:t>u</a:t>
            </a:r>
            <a:r>
              <a:rPr lang="en-GB" sz="2400" dirty="0">
                <a:latin typeface="Book Antiqua" pitchFamily="18" charset="0"/>
              </a:rPr>
              <a:t>(</a:t>
            </a:r>
            <a:r>
              <a:rPr lang="en-GB" sz="2400" i="1" dirty="0">
                <a:latin typeface="Book Antiqua" pitchFamily="18" charset="0"/>
              </a:rPr>
              <a:t>t</a:t>
            </a:r>
            <a:r>
              <a:rPr lang="en-GB" sz="2400" dirty="0">
                <a:latin typeface="Book Antiqua" pitchFamily="18" charset="0"/>
              </a:rPr>
              <a:t>) is the force applied, it can be shown using Newton’s law that the motion is described by the following linear, ordinary differential equation with constant coefficients:</a:t>
            </a:r>
          </a:p>
          <a:p>
            <a:pPr algn="just">
              <a:buClrTx/>
              <a:buFont typeface="Wingdings" pitchFamily="2" charset="2"/>
              <a:buChar char="Ø"/>
            </a:pPr>
            <a:endParaRPr lang="en-GB" sz="2400" dirty="0">
              <a:latin typeface="Book Antiqua" pitchFamily="18" charset="0"/>
            </a:endParaRPr>
          </a:p>
          <a:p>
            <a:pPr algn="just">
              <a:buClrTx/>
              <a:buFont typeface="Wingdings" pitchFamily="2" charset="2"/>
              <a:buChar char="Ø"/>
            </a:pPr>
            <a:endParaRPr lang="en-GB" sz="2400" dirty="0">
              <a:latin typeface="Book Antiqua" pitchFamily="18" charset="0"/>
            </a:endParaRPr>
          </a:p>
          <a:p>
            <a:pPr algn="just">
              <a:buClrTx/>
              <a:buFont typeface="Wingdings" pitchFamily="2" charset="2"/>
              <a:buChar char="Ø"/>
            </a:pPr>
            <a:endParaRPr lang="en-GB" sz="2400" dirty="0">
              <a:latin typeface="Book Antiqua" pitchFamily="18" charset="0"/>
            </a:endParaRPr>
          </a:p>
          <a:p>
            <a:pPr algn="just">
              <a:buClrTx/>
              <a:buFont typeface="Wingdings" pitchFamily="2" charset="2"/>
              <a:buChar char="Ø"/>
            </a:pPr>
            <a:endParaRPr lang="en-GB" sz="2400" dirty="0">
              <a:latin typeface="Book Antiqua" pitchFamily="18" charset="0"/>
            </a:endParaRPr>
          </a:p>
          <a:p>
            <a:pPr algn="just">
              <a:buClrTx/>
              <a:buFont typeface="Wingdings" pitchFamily="2" charset="2"/>
              <a:buChar char="Ø"/>
            </a:pPr>
            <a:endParaRPr lang="en-GB" sz="2400" dirty="0">
              <a:latin typeface="Book Antiqua" pitchFamily="18" charset="0"/>
            </a:endParaRPr>
          </a:p>
          <a:p>
            <a:pPr algn="just">
              <a:buClrTx/>
              <a:buFont typeface="Wingdings" pitchFamily="2" charset="2"/>
              <a:buChar char="Ø"/>
            </a:pPr>
            <a:endParaRPr lang="en-GB" sz="2400" dirty="0">
              <a:latin typeface="Book Antiqua" pitchFamily="18" charset="0"/>
            </a:endParaRPr>
          </a:p>
          <a:p>
            <a:pPr algn="just">
              <a:buClrTx/>
              <a:buFont typeface="Wingdings" pitchFamily="2" charset="2"/>
              <a:buChar char="Ø"/>
            </a:pPr>
            <a:endParaRPr lang="en-GB" sz="2400" dirty="0">
              <a:latin typeface="Book Antiqua" pitchFamily="18" charset="0"/>
            </a:endParaRPr>
          </a:p>
          <a:p>
            <a:pPr algn="just">
              <a:buClrTx/>
              <a:buFont typeface="Wingdings" pitchFamily="2" charset="2"/>
              <a:buChar char="Ø"/>
            </a:pPr>
            <a:r>
              <a:rPr lang="en-GB" sz="2400" dirty="0">
                <a:latin typeface="Book Antiqua" pitchFamily="18" charset="0"/>
              </a:rPr>
              <a:t>Note that in the next subsection the trajectory </a:t>
            </a:r>
            <a:r>
              <a:rPr lang="en-GB" sz="2400" i="1" dirty="0">
                <a:latin typeface="Book Antiqua" pitchFamily="18" charset="0"/>
              </a:rPr>
              <a:t>y</a:t>
            </a:r>
            <a:r>
              <a:rPr lang="en-GB" sz="2400" dirty="0">
                <a:latin typeface="Book Antiqua" pitchFamily="18" charset="0"/>
              </a:rPr>
              <a:t>(</a:t>
            </a:r>
            <a:r>
              <a:rPr lang="en-GB" sz="2400" i="1" dirty="0">
                <a:latin typeface="Book Antiqua" pitchFamily="18" charset="0"/>
              </a:rPr>
              <a:t>t</a:t>
            </a:r>
            <a:r>
              <a:rPr lang="en-GB" sz="2400" dirty="0">
                <a:latin typeface="Book Antiqua" pitchFamily="18" charset="0"/>
              </a:rPr>
              <a:t>) is determined, in terms of the system parameters, the initial conditions, and the applied input force </a:t>
            </a:r>
            <a:r>
              <a:rPr lang="en-GB" sz="2400" i="1" dirty="0">
                <a:latin typeface="Book Antiqua" pitchFamily="18" charset="0"/>
              </a:rPr>
              <a:t>u</a:t>
            </a:r>
            <a:r>
              <a:rPr lang="en-GB" sz="2400" dirty="0">
                <a:latin typeface="Book Antiqua" pitchFamily="18" charset="0"/>
              </a:rPr>
              <a:t>(</a:t>
            </a:r>
            <a:r>
              <a:rPr lang="en-GB" sz="2400" i="1" dirty="0">
                <a:latin typeface="Book Antiqua" pitchFamily="18" charset="0"/>
              </a:rPr>
              <a:t>t</a:t>
            </a:r>
            <a:r>
              <a:rPr lang="en-GB" sz="2400" dirty="0">
                <a:latin typeface="Book Antiqua" pitchFamily="18" charset="0"/>
              </a:rPr>
              <a:t>), using a methodology based on Laplace transform</a:t>
            </a:r>
          </a:p>
          <a:p>
            <a:pPr algn="just">
              <a:buClrTx/>
              <a:buFont typeface="Wingdings" pitchFamily="2" charset="2"/>
              <a:buChar char="Ø"/>
            </a:pPr>
            <a:endParaRPr lang="en-GB" sz="2400" dirty="0">
              <a:latin typeface="Book Antiqua" pitchFamily="18" charset="0"/>
            </a:endParaRPr>
          </a:p>
          <a:p>
            <a:pPr algn="just">
              <a:buClrTx/>
              <a:buFont typeface="Wingdings" pitchFamily="2" charset="2"/>
              <a:buChar char="Ø"/>
            </a:pPr>
            <a:endParaRPr lang="en-GB" sz="2400" dirty="0">
              <a:latin typeface="Book Antiqua" pitchFamily="18" charset="0"/>
            </a:endParaRPr>
          </a:p>
          <a:p>
            <a:pPr algn="just">
              <a:buClrTx/>
              <a:buFont typeface="Wingdings" pitchFamily="2" charset="2"/>
              <a:buChar char="Ø"/>
            </a:pPr>
            <a:endParaRPr lang="en-GB" sz="2400" dirty="0">
              <a:latin typeface="Book Antiqua" pitchFamily="18" charset="0"/>
            </a:endParaRPr>
          </a:p>
          <a:p>
            <a:pPr algn="just">
              <a:buClrTx/>
              <a:buFont typeface="Wingdings" pitchFamily="2" charset="2"/>
              <a:buChar char="Ø"/>
            </a:pPr>
            <a:endParaRPr lang="en-GB" sz="2400" dirty="0">
              <a:latin typeface="Book Antiqua" pitchFamily="18" charset="0"/>
            </a:endParaRPr>
          </a:p>
          <a:p>
            <a:pPr algn="just">
              <a:buClrTx/>
              <a:buFont typeface="Wingdings" pitchFamily="2" charset="2"/>
              <a:buChar char="Ø"/>
            </a:pPr>
            <a:endParaRPr lang="en-GB" sz="2400" dirty="0">
              <a:latin typeface="Book Antiqua" pitchFamily="18" charset="0"/>
            </a:endParaRPr>
          </a:p>
          <a:p>
            <a:pPr algn="just">
              <a:buClrTx/>
              <a:buFont typeface="Wingdings" pitchFamily="2" charset="2"/>
              <a:buChar char="Ø"/>
            </a:pPr>
            <a:endParaRPr lang="en-GB" sz="2400" dirty="0">
              <a:latin typeface="Book Antiqua" pitchFamily="18" charset="0"/>
            </a:endParaRPr>
          </a:p>
        </p:txBody>
      </p:sp>
      <p:sp>
        <p:nvSpPr>
          <p:cNvPr id="3" name="Footer Placeholder 2"/>
          <p:cNvSpPr>
            <a:spLocks noGrp="1"/>
          </p:cNvSpPr>
          <p:nvPr>
            <p:ph type="ftr" sz="quarter" idx="11"/>
          </p:nvPr>
        </p:nvSpPr>
        <p:spPr/>
        <p:txBody>
          <a:bodyPr/>
          <a:lstStyle/>
          <a:p>
            <a:r>
              <a:rPr lang="en-GB"/>
              <a:t>Prepared by Vicent V.M., MSc.</a:t>
            </a:r>
          </a:p>
        </p:txBody>
      </p:sp>
      <p:sp>
        <p:nvSpPr>
          <p:cNvPr id="4" name="Slide Number Placeholder 3"/>
          <p:cNvSpPr>
            <a:spLocks noGrp="1"/>
          </p:cNvSpPr>
          <p:nvPr>
            <p:ph type="sldNum" sz="quarter" idx="12"/>
          </p:nvPr>
        </p:nvSpPr>
        <p:spPr>
          <a:xfrm>
            <a:off x="8460432" y="6407944"/>
            <a:ext cx="552600" cy="365125"/>
          </a:xfrm>
        </p:spPr>
        <p:txBody>
          <a:bodyPr/>
          <a:lstStyle/>
          <a:p>
            <a:fld id="{EE9BA162-D505-4D1D-972C-DA1311D099FB}" type="slidenum">
              <a:rPr lang="en-GB" smtClean="0"/>
              <a:t>101</a:t>
            </a:fld>
            <a:endParaRPr lang="en-GB" dirty="0"/>
          </a:p>
        </p:txBody>
      </p:sp>
      <p:sp>
        <p:nvSpPr>
          <p:cNvPr id="5" name="Title 4"/>
          <p:cNvSpPr>
            <a:spLocks noGrp="1"/>
          </p:cNvSpPr>
          <p:nvPr>
            <p:ph type="title"/>
          </p:nvPr>
        </p:nvSpPr>
        <p:spPr>
          <a:xfrm>
            <a:off x="457200" y="274638"/>
            <a:ext cx="8229600" cy="418058"/>
          </a:xfrm>
        </p:spPr>
        <p:txBody>
          <a:bodyPr>
            <a:normAutofit fontScale="90000"/>
          </a:bodyPr>
          <a:lstStyle/>
          <a:p>
            <a:r>
              <a:rPr lang="en-GB" sz="3200" dirty="0">
                <a:solidFill>
                  <a:schemeClr val="tx1"/>
                </a:solidFill>
                <a:effectLst/>
                <a:latin typeface="Book Antiqua" pitchFamily="18" charset="0"/>
              </a:rPr>
              <a:t>Cont..</a:t>
            </a:r>
          </a:p>
        </p:txBody>
      </p:sp>
      <p:pic>
        <p:nvPicPr>
          <p:cNvPr id="25603"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23060" t="54640" r="30833" b="24338"/>
          <a:stretch/>
        </p:blipFill>
        <p:spPr bwMode="auto">
          <a:xfrm>
            <a:off x="539552" y="2276872"/>
            <a:ext cx="8367564" cy="2448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39678823"/>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chor="ctr">
            <a:normAutofit/>
          </a:bodyPr>
          <a:lstStyle/>
          <a:p>
            <a:pPr marL="109728" indent="0" algn="ctr">
              <a:buNone/>
            </a:pPr>
            <a:r>
              <a:rPr lang="en-GB" sz="6000" b="1" i="1" dirty="0">
                <a:solidFill>
                  <a:srgbClr val="0070C0"/>
                </a:solidFill>
                <a:latin typeface="Book Antiqua" pitchFamily="18" charset="0"/>
              </a:rPr>
              <a:t>The End </a:t>
            </a:r>
          </a:p>
        </p:txBody>
      </p:sp>
      <p:sp>
        <p:nvSpPr>
          <p:cNvPr id="3" name="Footer Placeholder 2"/>
          <p:cNvSpPr>
            <a:spLocks noGrp="1"/>
          </p:cNvSpPr>
          <p:nvPr>
            <p:ph type="ftr" sz="quarter" idx="11"/>
          </p:nvPr>
        </p:nvSpPr>
        <p:spPr/>
        <p:txBody>
          <a:bodyPr/>
          <a:lstStyle/>
          <a:p>
            <a:r>
              <a:rPr lang="en-GB"/>
              <a:t>Prepared by Vicent V.M., MSc.</a:t>
            </a:r>
          </a:p>
        </p:txBody>
      </p:sp>
      <p:sp>
        <p:nvSpPr>
          <p:cNvPr id="4" name="Slide Number Placeholder 3"/>
          <p:cNvSpPr>
            <a:spLocks noGrp="1"/>
          </p:cNvSpPr>
          <p:nvPr>
            <p:ph type="sldNum" sz="quarter" idx="12"/>
          </p:nvPr>
        </p:nvSpPr>
        <p:spPr>
          <a:xfrm>
            <a:off x="8388424" y="6407944"/>
            <a:ext cx="624608" cy="365125"/>
          </a:xfrm>
        </p:spPr>
        <p:txBody>
          <a:bodyPr/>
          <a:lstStyle/>
          <a:p>
            <a:fld id="{EE9BA162-D505-4D1D-972C-DA1311D099FB}" type="slidenum">
              <a:rPr lang="en-GB" smtClean="0"/>
              <a:t>102</a:t>
            </a:fld>
            <a:endParaRPr lang="en-GB"/>
          </a:p>
        </p:txBody>
      </p:sp>
    </p:spTree>
    <p:extLst>
      <p:ext uri="{BB962C8B-B14F-4D97-AF65-F5344CB8AC3E}">
        <p14:creationId xmlns:p14="http://schemas.microsoft.com/office/powerpoint/2010/main" val="2504710539"/>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67544" y="656692"/>
            <a:ext cx="8229600" cy="5400600"/>
          </a:xfrm>
        </p:spPr>
        <p:txBody>
          <a:bodyPr>
            <a:normAutofit/>
          </a:bodyPr>
          <a:lstStyle/>
          <a:p>
            <a:pPr marL="109728" indent="0" algn="just">
              <a:buNone/>
            </a:pPr>
            <a:r>
              <a:rPr lang="en-GB" sz="2400" b="1" dirty="0">
                <a:latin typeface="Book Antiqua" pitchFamily="18" charset="0"/>
              </a:rPr>
              <a:t>Example of closed loop control system</a:t>
            </a:r>
          </a:p>
          <a:p>
            <a:pPr algn="just">
              <a:buClrTx/>
              <a:buFont typeface="Wingdings" pitchFamily="2" charset="2"/>
              <a:buChar char="Ø"/>
            </a:pPr>
            <a:r>
              <a:rPr lang="en-GB" sz="2400" dirty="0">
                <a:latin typeface="Book Antiqua" pitchFamily="18" charset="0"/>
              </a:rPr>
              <a:t>Consider electric clothes dryer: </a:t>
            </a:r>
          </a:p>
          <a:p>
            <a:pPr algn="just">
              <a:buClrTx/>
              <a:buFont typeface="Wingdings" pitchFamily="2" charset="2"/>
              <a:buChar char="Ø"/>
            </a:pPr>
            <a:r>
              <a:rPr lang="en-GB" sz="2400" dirty="0">
                <a:latin typeface="Book Antiqua" pitchFamily="18" charset="0"/>
              </a:rPr>
              <a:t> Suppose we used a sensor or transducer (input device) to continually monitor the temperature or dryness of the clothes and feed a signal relating to the dryness back to the controller as shown below</a:t>
            </a:r>
          </a:p>
          <a:p>
            <a:pPr algn="just"/>
            <a:endParaRPr lang="en-GB" sz="2400" dirty="0">
              <a:latin typeface="Book Antiqua" pitchFamily="18" charset="0"/>
            </a:endParaRPr>
          </a:p>
        </p:txBody>
      </p:sp>
      <p:sp>
        <p:nvSpPr>
          <p:cNvPr id="3" name="Footer Placeholder 2"/>
          <p:cNvSpPr>
            <a:spLocks noGrp="1"/>
          </p:cNvSpPr>
          <p:nvPr>
            <p:ph type="ftr" sz="quarter" idx="11"/>
          </p:nvPr>
        </p:nvSpPr>
        <p:spPr/>
        <p:txBody>
          <a:bodyPr/>
          <a:lstStyle/>
          <a:p>
            <a:r>
              <a:rPr lang="en-GB"/>
              <a:t>Prepared by Vicent V.M., MSc.</a:t>
            </a:r>
          </a:p>
        </p:txBody>
      </p:sp>
      <p:sp>
        <p:nvSpPr>
          <p:cNvPr id="4" name="Slide Number Placeholder 3"/>
          <p:cNvSpPr>
            <a:spLocks noGrp="1"/>
          </p:cNvSpPr>
          <p:nvPr>
            <p:ph type="sldNum" sz="quarter" idx="12"/>
          </p:nvPr>
        </p:nvSpPr>
        <p:spPr/>
        <p:txBody>
          <a:bodyPr/>
          <a:lstStyle/>
          <a:p>
            <a:fld id="{EE9BA162-D505-4D1D-972C-DA1311D099FB}" type="slidenum">
              <a:rPr lang="en-GB" smtClean="0"/>
              <a:t>11</a:t>
            </a:fld>
            <a:endParaRPr lang="en-GB"/>
          </a:p>
        </p:txBody>
      </p:sp>
      <p:sp>
        <p:nvSpPr>
          <p:cNvPr id="5" name="Title 4"/>
          <p:cNvSpPr>
            <a:spLocks noGrp="1"/>
          </p:cNvSpPr>
          <p:nvPr>
            <p:ph type="title"/>
          </p:nvPr>
        </p:nvSpPr>
        <p:spPr>
          <a:xfrm>
            <a:off x="467544" y="188640"/>
            <a:ext cx="8229600" cy="490066"/>
          </a:xfrm>
        </p:spPr>
        <p:txBody>
          <a:bodyPr>
            <a:normAutofit fontScale="90000"/>
          </a:bodyPr>
          <a:lstStyle/>
          <a:p>
            <a:r>
              <a:rPr lang="en-GB" sz="3200" dirty="0">
                <a:solidFill>
                  <a:schemeClr val="tx1"/>
                </a:solidFill>
                <a:effectLst/>
                <a:latin typeface="Book Antiqua" pitchFamily="18" charset="0"/>
              </a:rPr>
              <a:t>Cont.. </a:t>
            </a:r>
          </a:p>
        </p:txBody>
      </p:sp>
      <p:pic>
        <p:nvPicPr>
          <p:cNvPr id="409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5483" t="32665" r="45004" b="35913"/>
          <a:stretch/>
        </p:blipFill>
        <p:spPr bwMode="auto">
          <a:xfrm>
            <a:off x="985988" y="3068960"/>
            <a:ext cx="7114403" cy="31683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81473186"/>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95536" y="908720"/>
            <a:ext cx="8229600" cy="5400600"/>
          </a:xfrm>
        </p:spPr>
        <p:txBody>
          <a:bodyPr>
            <a:normAutofit/>
          </a:bodyPr>
          <a:lstStyle/>
          <a:p>
            <a:pPr algn="just">
              <a:buClrTx/>
              <a:buFont typeface="Wingdings" pitchFamily="2" charset="2"/>
              <a:buChar char="Ø"/>
            </a:pPr>
            <a:r>
              <a:rPr lang="en-GB" sz="2400" dirty="0">
                <a:latin typeface="Book Antiqua" pitchFamily="18" charset="0"/>
              </a:rPr>
              <a:t>This sensor monitors the actual dryness of the clothes and compare it with (or subtract it from) the input reference. The error signal (error = required dryness – actual dryness) is amplified by the controller, and the controller output makes the necessary correction to the heating system to reduce any error. </a:t>
            </a:r>
          </a:p>
          <a:p>
            <a:pPr algn="just">
              <a:buClrTx/>
              <a:buFont typeface="Wingdings" pitchFamily="2" charset="2"/>
              <a:buChar char="Ø"/>
            </a:pPr>
            <a:r>
              <a:rPr lang="en-GB" sz="2400" dirty="0">
                <a:latin typeface="Book Antiqua" pitchFamily="18" charset="0"/>
              </a:rPr>
              <a:t>For example if the clothes are too wet the controller may increase the temperature or drying time. Likewise, if the clothes are nearly dry it may reduce the temperature or stop the process so as not to overheat or burn the clothes, etc.</a:t>
            </a:r>
          </a:p>
        </p:txBody>
      </p:sp>
      <p:sp>
        <p:nvSpPr>
          <p:cNvPr id="3" name="Footer Placeholder 2"/>
          <p:cNvSpPr>
            <a:spLocks noGrp="1"/>
          </p:cNvSpPr>
          <p:nvPr>
            <p:ph type="ftr" sz="quarter" idx="11"/>
          </p:nvPr>
        </p:nvSpPr>
        <p:spPr/>
        <p:txBody>
          <a:bodyPr/>
          <a:lstStyle/>
          <a:p>
            <a:r>
              <a:rPr lang="en-GB"/>
              <a:t>Prepared by Vicent V.M., MSc.</a:t>
            </a:r>
          </a:p>
        </p:txBody>
      </p:sp>
      <p:sp>
        <p:nvSpPr>
          <p:cNvPr id="4" name="Slide Number Placeholder 3"/>
          <p:cNvSpPr>
            <a:spLocks noGrp="1"/>
          </p:cNvSpPr>
          <p:nvPr>
            <p:ph type="sldNum" sz="quarter" idx="12"/>
          </p:nvPr>
        </p:nvSpPr>
        <p:spPr/>
        <p:txBody>
          <a:bodyPr/>
          <a:lstStyle/>
          <a:p>
            <a:fld id="{EE9BA162-D505-4D1D-972C-DA1311D099FB}" type="slidenum">
              <a:rPr lang="en-GB" smtClean="0"/>
              <a:t>12</a:t>
            </a:fld>
            <a:endParaRPr lang="en-GB"/>
          </a:p>
        </p:txBody>
      </p:sp>
      <p:sp>
        <p:nvSpPr>
          <p:cNvPr id="5" name="Title 4"/>
          <p:cNvSpPr>
            <a:spLocks noGrp="1"/>
          </p:cNvSpPr>
          <p:nvPr>
            <p:ph type="title"/>
          </p:nvPr>
        </p:nvSpPr>
        <p:spPr>
          <a:xfrm>
            <a:off x="457200" y="274638"/>
            <a:ext cx="8229600" cy="634082"/>
          </a:xfrm>
        </p:spPr>
        <p:txBody>
          <a:bodyPr>
            <a:normAutofit/>
          </a:bodyPr>
          <a:lstStyle/>
          <a:p>
            <a:r>
              <a:rPr lang="en-GB" sz="3200" dirty="0">
                <a:solidFill>
                  <a:schemeClr val="tx1"/>
                </a:solidFill>
                <a:effectLst/>
                <a:latin typeface="Book Antiqua" pitchFamily="18" charset="0"/>
              </a:rPr>
              <a:t>Cont.. </a:t>
            </a:r>
          </a:p>
        </p:txBody>
      </p:sp>
    </p:spTree>
    <p:extLst>
      <p:ext uri="{BB962C8B-B14F-4D97-AF65-F5344CB8AC3E}">
        <p14:creationId xmlns:p14="http://schemas.microsoft.com/office/powerpoint/2010/main" val="716421781"/>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67544" y="620688"/>
            <a:ext cx="8424936" cy="5832648"/>
          </a:xfrm>
        </p:spPr>
        <p:txBody>
          <a:bodyPr>
            <a:noAutofit/>
          </a:bodyPr>
          <a:lstStyle/>
          <a:p>
            <a:pPr marL="109728" indent="0" algn="just">
              <a:buNone/>
            </a:pPr>
            <a:r>
              <a:rPr lang="en-GB" sz="2400" b="1" dirty="0">
                <a:latin typeface="Book Antiqua" pitchFamily="18" charset="0"/>
              </a:rPr>
              <a:t>Advantages of closed-loop control system</a:t>
            </a:r>
          </a:p>
          <a:p>
            <a:pPr marL="681228" indent="-571500" algn="just">
              <a:buClrTx/>
              <a:buFont typeface="+mj-lt"/>
              <a:buAutoNum type="romanLcPeriod"/>
            </a:pPr>
            <a:r>
              <a:rPr lang="en-GB" sz="2200" dirty="0">
                <a:latin typeface="Book Antiqua" pitchFamily="18" charset="0"/>
              </a:rPr>
              <a:t>Accuracy: They are more accurate than open loop system due to their complex construction. They are equally accurate and are not disturbed in the presence of non-</a:t>
            </a:r>
            <a:r>
              <a:rPr lang="en-GB" sz="2200" dirty="0" err="1">
                <a:latin typeface="Book Antiqua" pitchFamily="18" charset="0"/>
              </a:rPr>
              <a:t>linearities</a:t>
            </a:r>
            <a:r>
              <a:rPr lang="en-GB" sz="2200" dirty="0">
                <a:latin typeface="Book Antiqua" pitchFamily="18" charset="0"/>
              </a:rPr>
              <a:t>.</a:t>
            </a:r>
          </a:p>
          <a:p>
            <a:pPr marL="681228" indent="-571500" algn="just">
              <a:buClrTx/>
              <a:buFont typeface="+mj-lt"/>
              <a:buAutoNum type="romanLcPeriod"/>
            </a:pPr>
            <a:r>
              <a:rPr lang="en-GB" sz="2200" dirty="0">
                <a:latin typeface="Book Antiqua" pitchFamily="18" charset="0"/>
              </a:rPr>
              <a:t>Noise reduction ability: Since they are composed of a feedback mechanism, so they clear out the errors between input and output signals, and hence remain unaffected to the external noise sources</a:t>
            </a:r>
          </a:p>
          <a:p>
            <a:pPr marL="681228" indent="-571500" algn="just">
              <a:buClrTx/>
              <a:buFont typeface="+mj-lt"/>
              <a:buAutoNum type="romanLcPeriod"/>
            </a:pPr>
            <a:r>
              <a:rPr lang="en-GB" sz="2200" dirty="0">
                <a:latin typeface="Book Antiqua" pitchFamily="18" charset="0"/>
              </a:rPr>
              <a:t>To reduce errors by automatically adjusting the systems input.</a:t>
            </a:r>
          </a:p>
          <a:p>
            <a:pPr marL="681228" indent="-571500" algn="just">
              <a:buClrTx/>
              <a:buFont typeface="+mj-lt"/>
              <a:buAutoNum type="romanLcPeriod"/>
            </a:pPr>
            <a:r>
              <a:rPr lang="en-GB" sz="2200" dirty="0">
                <a:latin typeface="Book Antiqua" pitchFamily="18" charset="0"/>
              </a:rPr>
              <a:t>To improve stability of an unstable system.</a:t>
            </a:r>
          </a:p>
          <a:p>
            <a:pPr marL="681228" indent="-571500" algn="just">
              <a:buClrTx/>
              <a:buFont typeface="+mj-lt"/>
              <a:buAutoNum type="romanLcPeriod"/>
            </a:pPr>
            <a:r>
              <a:rPr lang="en-GB" sz="2200" dirty="0">
                <a:latin typeface="Book Antiqua" pitchFamily="18" charset="0"/>
              </a:rPr>
              <a:t>To increase or reduce the systems sensitivity.</a:t>
            </a:r>
          </a:p>
          <a:p>
            <a:pPr marL="681228" indent="-571500" algn="just">
              <a:buClrTx/>
              <a:buFont typeface="+mj-lt"/>
              <a:buAutoNum type="romanLcPeriod"/>
            </a:pPr>
            <a:r>
              <a:rPr lang="en-GB" sz="2200" dirty="0">
                <a:latin typeface="Book Antiqua" pitchFamily="18" charset="0"/>
              </a:rPr>
              <a:t>To enhance robustness against external disturbances to the process.</a:t>
            </a:r>
          </a:p>
          <a:p>
            <a:pPr marL="681228" indent="-571500" algn="just">
              <a:buClrTx/>
              <a:buFont typeface="+mj-lt"/>
              <a:buAutoNum type="romanLcPeriod"/>
            </a:pPr>
            <a:r>
              <a:rPr lang="en-GB" sz="2200" dirty="0">
                <a:latin typeface="Book Antiqua" pitchFamily="18" charset="0"/>
              </a:rPr>
              <a:t>To produce a reliable and repeatable performance</a:t>
            </a:r>
          </a:p>
          <a:p>
            <a:pPr marL="681228" indent="-571500" algn="just">
              <a:buClrTx/>
              <a:buFont typeface="+mj-lt"/>
              <a:buAutoNum type="romanLcPeriod"/>
            </a:pPr>
            <a:endParaRPr lang="en-GB" sz="2200" dirty="0">
              <a:latin typeface="Book Antiqua" pitchFamily="18" charset="0"/>
            </a:endParaRPr>
          </a:p>
          <a:p>
            <a:pPr algn="just"/>
            <a:endParaRPr lang="en-GB" sz="2200" dirty="0">
              <a:latin typeface="Book Antiqua" pitchFamily="18" charset="0"/>
            </a:endParaRPr>
          </a:p>
        </p:txBody>
      </p:sp>
      <p:sp>
        <p:nvSpPr>
          <p:cNvPr id="3" name="Footer Placeholder 2"/>
          <p:cNvSpPr>
            <a:spLocks noGrp="1"/>
          </p:cNvSpPr>
          <p:nvPr>
            <p:ph type="ftr" sz="quarter" idx="11"/>
          </p:nvPr>
        </p:nvSpPr>
        <p:spPr/>
        <p:txBody>
          <a:bodyPr/>
          <a:lstStyle/>
          <a:p>
            <a:r>
              <a:rPr lang="en-GB"/>
              <a:t>Prepared by Vicent V.M., MSc.</a:t>
            </a:r>
          </a:p>
        </p:txBody>
      </p:sp>
      <p:sp>
        <p:nvSpPr>
          <p:cNvPr id="4" name="Slide Number Placeholder 3"/>
          <p:cNvSpPr>
            <a:spLocks noGrp="1"/>
          </p:cNvSpPr>
          <p:nvPr>
            <p:ph type="sldNum" sz="quarter" idx="12"/>
          </p:nvPr>
        </p:nvSpPr>
        <p:spPr/>
        <p:txBody>
          <a:bodyPr/>
          <a:lstStyle/>
          <a:p>
            <a:fld id="{EE9BA162-D505-4D1D-972C-DA1311D099FB}" type="slidenum">
              <a:rPr lang="en-GB" smtClean="0"/>
              <a:t>13</a:t>
            </a:fld>
            <a:endParaRPr lang="en-GB"/>
          </a:p>
        </p:txBody>
      </p:sp>
      <p:sp>
        <p:nvSpPr>
          <p:cNvPr id="5" name="Title 4"/>
          <p:cNvSpPr>
            <a:spLocks noGrp="1"/>
          </p:cNvSpPr>
          <p:nvPr>
            <p:ph type="title"/>
          </p:nvPr>
        </p:nvSpPr>
        <p:spPr>
          <a:xfrm>
            <a:off x="467544" y="116632"/>
            <a:ext cx="8229600" cy="490066"/>
          </a:xfrm>
        </p:spPr>
        <p:txBody>
          <a:bodyPr>
            <a:noAutofit/>
          </a:bodyPr>
          <a:lstStyle/>
          <a:p>
            <a:r>
              <a:rPr lang="en-GB" sz="3200" dirty="0">
                <a:solidFill>
                  <a:schemeClr val="tx1"/>
                </a:solidFill>
                <a:effectLst/>
                <a:latin typeface="Book Antiqua" pitchFamily="18" charset="0"/>
              </a:rPr>
              <a:t>Cont.. </a:t>
            </a:r>
          </a:p>
        </p:txBody>
      </p:sp>
    </p:spTree>
    <p:extLst>
      <p:ext uri="{BB962C8B-B14F-4D97-AF65-F5344CB8AC3E}">
        <p14:creationId xmlns:p14="http://schemas.microsoft.com/office/powerpoint/2010/main" val="3883059453"/>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95536" y="908720"/>
            <a:ext cx="8229600" cy="5256584"/>
          </a:xfrm>
        </p:spPr>
        <p:txBody>
          <a:bodyPr>
            <a:normAutofit/>
          </a:bodyPr>
          <a:lstStyle/>
          <a:p>
            <a:pPr marL="109728" indent="0" algn="just">
              <a:buNone/>
            </a:pPr>
            <a:r>
              <a:rPr lang="en-GB" sz="2400" b="1" dirty="0">
                <a:latin typeface="Book Antiqua" pitchFamily="18" charset="0"/>
              </a:rPr>
              <a:t>Disadvantages;</a:t>
            </a:r>
          </a:p>
          <a:p>
            <a:pPr marL="624078" indent="-514350" algn="just">
              <a:buClrTx/>
              <a:buFont typeface="+mj-lt"/>
              <a:buAutoNum type="romanLcPeriod"/>
            </a:pPr>
            <a:r>
              <a:rPr lang="en-GB" sz="2400" dirty="0">
                <a:latin typeface="Book Antiqua" pitchFamily="18" charset="0"/>
              </a:rPr>
              <a:t>Construction: They are relatively more complex in construction and hence it adds up to the cost making it costlier than open loop system.</a:t>
            </a:r>
          </a:p>
          <a:p>
            <a:pPr marL="624078" indent="-514350" algn="just">
              <a:buClrTx/>
              <a:buFont typeface="+mj-lt"/>
              <a:buAutoNum type="romanLcPeriod"/>
            </a:pPr>
            <a:r>
              <a:rPr lang="en-GB" sz="2400" dirty="0">
                <a:latin typeface="Book Antiqua" pitchFamily="18" charset="0"/>
              </a:rPr>
              <a:t>Since it consists of feedback loop, it may create oscillatory response of the system</a:t>
            </a:r>
          </a:p>
          <a:p>
            <a:pPr marL="624078" indent="-514350" algn="just">
              <a:buClrTx/>
              <a:buFont typeface="+mj-lt"/>
              <a:buAutoNum type="romanLcPeriod"/>
            </a:pPr>
            <a:r>
              <a:rPr lang="en-GB" sz="2400" dirty="0">
                <a:latin typeface="Book Antiqua" pitchFamily="18" charset="0"/>
              </a:rPr>
              <a:t>Stability: It is less stable than open loop system but this disadvantage can be </a:t>
            </a:r>
            <a:r>
              <a:rPr lang="en-GB" sz="2400" dirty="0" err="1">
                <a:latin typeface="Book Antiqua" pitchFamily="18" charset="0"/>
              </a:rPr>
              <a:t>striked</a:t>
            </a:r>
            <a:r>
              <a:rPr lang="en-GB" sz="2400" dirty="0">
                <a:latin typeface="Book Antiqua" pitchFamily="18" charset="0"/>
              </a:rPr>
              <a:t> off since we can make the sensitivity of the system very small so as to make the system as stable as possible</a:t>
            </a:r>
          </a:p>
          <a:p>
            <a:pPr marL="624078" indent="-514350" algn="just">
              <a:buClrTx/>
              <a:buFont typeface="+mj-lt"/>
              <a:buAutoNum type="romanLcPeriod"/>
            </a:pPr>
            <a:r>
              <a:rPr lang="en-GB" sz="2400" dirty="0">
                <a:latin typeface="Book Antiqua" pitchFamily="18" charset="0"/>
              </a:rPr>
              <a:t>The feedback reduces the overall gain of the system</a:t>
            </a:r>
          </a:p>
          <a:p>
            <a:endParaRPr lang="en-GB" dirty="0"/>
          </a:p>
        </p:txBody>
      </p:sp>
      <p:sp>
        <p:nvSpPr>
          <p:cNvPr id="3" name="Footer Placeholder 2"/>
          <p:cNvSpPr>
            <a:spLocks noGrp="1"/>
          </p:cNvSpPr>
          <p:nvPr>
            <p:ph type="ftr" sz="quarter" idx="11"/>
          </p:nvPr>
        </p:nvSpPr>
        <p:spPr/>
        <p:txBody>
          <a:bodyPr/>
          <a:lstStyle/>
          <a:p>
            <a:r>
              <a:rPr lang="en-GB"/>
              <a:t>Prepared by Vicent V.M., MSc.</a:t>
            </a:r>
          </a:p>
        </p:txBody>
      </p:sp>
      <p:sp>
        <p:nvSpPr>
          <p:cNvPr id="4" name="Slide Number Placeholder 3"/>
          <p:cNvSpPr>
            <a:spLocks noGrp="1"/>
          </p:cNvSpPr>
          <p:nvPr>
            <p:ph type="sldNum" sz="quarter" idx="12"/>
          </p:nvPr>
        </p:nvSpPr>
        <p:spPr/>
        <p:txBody>
          <a:bodyPr/>
          <a:lstStyle/>
          <a:p>
            <a:fld id="{EE9BA162-D505-4D1D-972C-DA1311D099FB}" type="slidenum">
              <a:rPr lang="en-GB" smtClean="0"/>
              <a:t>14</a:t>
            </a:fld>
            <a:endParaRPr lang="en-GB"/>
          </a:p>
        </p:txBody>
      </p:sp>
      <p:sp>
        <p:nvSpPr>
          <p:cNvPr id="5" name="Title 4"/>
          <p:cNvSpPr>
            <a:spLocks noGrp="1"/>
          </p:cNvSpPr>
          <p:nvPr>
            <p:ph type="title"/>
          </p:nvPr>
        </p:nvSpPr>
        <p:spPr>
          <a:xfrm>
            <a:off x="457200" y="274638"/>
            <a:ext cx="8229600" cy="562074"/>
          </a:xfrm>
        </p:spPr>
        <p:txBody>
          <a:bodyPr>
            <a:normAutofit fontScale="90000"/>
          </a:bodyPr>
          <a:lstStyle/>
          <a:p>
            <a:r>
              <a:rPr lang="en-GB" sz="3200" dirty="0">
                <a:solidFill>
                  <a:schemeClr val="tx1"/>
                </a:solidFill>
                <a:effectLst/>
                <a:latin typeface="Book Antiqua" pitchFamily="18" charset="0"/>
              </a:rPr>
              <a:t>Cont.. </a:t>
            </a:r>
          </a:p>
        </p:txBody>
      </p:sp>
    </p:spTree>
    <p:extLst>
      <p:ext uri="{BB962C8B-B14F-4D97-AF65-F5344CB8AC3E}">
        <p14:creationId xmlns:p14="http://schemas.microsoft.com/office/powerpoint/2010/main" val="1145553157"/>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chor="ctr">
            <a:normAutofit/>
          </a:bodyPr>
          <a:lstStyle/>
          <a:p>
            <a:pPr marL="109728" indent="0" algn="ctr">
              <a:buNone/>
            </a:pPr>
            <a:r>
              <a:rPr lang="en-GB" sz="6600" b="1" i="1" dirty="0">
                <a:solidFill>
                  <a:srgbClr val="0070C0"/>
                </a:solidFill>
                <a:latin typeface="Book Antiqua" pitchFamily="18" charset="0"/>
              </a:rPr>
              <a:t>The End </a:t>
            </a:r>
          </a:p>
        </p:txBody>
      </p:sp>
      <p:sp>
        <p:nvSpPr>
          <p:cNvPr id="3" name="Footer Placeholder 2"/>
          <p:cNvSpPr>
            <a:spLocks noGrp="1"/>
          </p:cNvSpPr>
          <p:nvPr>
            <p:ph type="ftr" sz="quarter" idx="11"/>
          </p:nvPr>
        </p:nvSpPr>
        <p:spPr/>
        <p:txBody>
          <a:bodyPr/>
          <a:lstStyle/>
          <a:p>
            <a:r>
              <a:rPr lang="en-GB"/>
              <a:t>Prepared by Vicent V.M., MSc.</a:t>
            </a:r>
          </a:p>
        </p:txBody>
      </p:sp>
      <p:sp>
        <p:nvSpPr>
          <p:cNvPr id="4" name="Slide Number Placeholder 3"/>
          <p:cNvSpPr>
            <a:spLocks noGrp="1"/>
          </p:cNvSpPr>
          <p:nvPr>
            <p:ph type="sldNum" sz="quarter" idx="12"/>
          </p:nvPr>
        </p:nvSpPr>
        <p:spPr/>
        <p:txBody>
          <a:bodyPr/>
          <a:lstStyle/>
          <a:p>
            <a:fld id="{EE9BA162-D505-4D1D-972C-DA1311D099FB}" type="slidenum">
              <a:rPr lang="en-GB" smtClean="0"/>
              <a:t>15</a:t>
            </a:fld>
            <a:endParaRPr lang="en-GB"/>
          </a:p>
        </p:txBody>
      </p:sp>
    </p:spTree>
    <p:extLst>
      <p:ext uri="{BB962C8B-B14F-4D97-AF65-F5344CB8AC3E}">
        <p14:creationId xmlns:p14="http://schemas.microsoft.com/office/powerpoint/2010/main" val="1973530112"/>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67544" y="980728"/>
            <a:ext cx="8229600" cy="5328592"/>
          </a:xfrm>
        </p:spPr>
        <p:txBody>
          <a:bodyPr>
            <a:normAutofit/>
          </a:bodyPr>
          <a:lstStyle/>
          <a:p>
            <a:pPr marL="0" lvl="0" indent="0" algn="just">
              <a:spcBef>
                <a:spcPts val="0"/>
              </a:spcBef>
              <a:buClrTx/>
              <a:buSzTx/>
              <a:buNone/>
            </a:pPr>
            <a:r>
              <a:rPr lang="en-GB" sz="2400" b="1" dirty="0">
                <a:solidFill>
                  <a:prstClr val="black"/>
                </a:solidFill>
                <a:latin typeface="Book Antiqua" pitchFamily="18" charset="0"/>
              </a:rPr>
              <a:t>Block Diagram Representation of Control Systems </a:t>
            </a:r>
          </a:p>
          <a:p>
            <a:pPr marL="342900" lvl="0" indent="-342900" algn="just">
              <a:spcBef>
                <a:spcPct val="20000"/>
              </a:spcBef>
              <a:buClrTx/>
              <a:buSzTx/>
              <a:buFont typeface="Wingdings" pitchFamily="2" charset="2"/>
              <a:buChar char="Ø"/>
            </a:pPr>
            <a:r>
              <a:rPr lang="en-GB" sz="2400" dirty="0">
                <a:solidFill>
                  <a:prstClr val="black"/>
                </a:solidFill>
                <a:latin typeface="Book Antiqua" pitchFamily="18" charset="0"/>
              </a:rPr>
              <a:t>A Block Diagram is a shorthand pictorial representation of the cause-and-effect relationship of a system.</a:t>
            </a:r>
          </a:p>
          <a:p>
            <a:pPr marL="342900" lvl="0" indent="-342900" algn="just">
              <a:spcBef>
                <a:spcPct val="20000"/>
              </a:spcBef>
              <a:buClrTx/>
              <a:buSzTx/>
              <a:buFont typeface="Wingdings" pitchFamily="2" charset="2"/>
              <a:buChar char="Ø"/>
            </a:pPr>
            <a:endParaRPr lang="en-GB" sz="2400" dirty="0">
              <a:solidFill>
                <a:prstClr val="black"/>
              </a:solidFill>
              <a:latin typeface="Book Antiqua" pitchFamily="18" charset="0"/>
            </a:endParaRPr>
          </a:p>
          <a:p>
            <a:pPr marL="342900" lvl="0" indent="-342900" algn="just">
              <a:spcBef>
                <a:spcPct val="20000"/>
              </a:spcBef>
              <a:buClrTx/>
              <a:buSzTx/>
              <a:buFont typeface="Wingdings" pitchFamily="2" charset="2"/>
              <a:buChar char="Ø"/>
            </a:pPr>
            <a:r>
              <a:rPr lang="en-GB" sz="2400" dirty="0">
                <a:solidFill>
                  <a:prstClr val="black"/>
                </a:solidFill>
                <a:latin typeface="Book Antiqua" pitchFamily="18" charset="0"/>
              </a:rPr>
              <a:t>The interior of the rectangle representing the block usually contains a description of or the name of the element, or the symbol for the mathematical operation to be performed on the input to yield the output. </a:t>
            </a:r>
          </a:p>
          <a:p>
            <a:pPr marL="342900" lvl="0" indent="-342900" algn="just">
              <a:spcBef>
                <a:spcPct val="20000"/>
              </a:spcBef>
              <a:buClrTx/>
              <a:buSzTx/>
              <a:buFont typeface="Wingdings" pitchFamily="2" charset="2"/>
              <a:buChar char="Ø"/>
            </a:pPr>
            <a:endParaRPr lang="en-GB" sz="2400" dirty="0">
              <a:solidFill>
                <a:prstClr val="black"/>
              </a:solidFill>
              <a:latin typeface="Book Antiqua" pitchFamily="18" charset="0"/>
            </a:endParaRPr>
          </a:p>
          <a:p>
            <a:pPr marL="342900" lvl="0" indent="-342900" algn="just">
              <a:spcBef>
                <a:spcPct val="20000"/>
              </a:spcBef>
              <a:buClrTx/>
              <a:buSzTx/>
              <a:buFont typeface="Wingdings" pitchFamily="2" charset="2"/>
              <a:buChar char="Ø"/>
            </a:pPr>
            <a:r>
              <a:rPr lang="en-GB" sz="2400" dirty="0">
                <a:solidFill>
                  <a:prstClr val="black"/>
                </a:solidFill>
                <a:latin typeface="Book Antiqua" pitchFamily="18" charset="0"/>
              </a:rPr>
              <a:t>The arrows represent the direction of information or signal flow.</a:t>
            </a:r>
          </a:p>
          <a:p>
            <a:pPr marL="0" lvl="0" indent="0" algn="just">
              <a:spcBef>
                <a:spcPts val="0"/>
              </a:spcBef>
              <a:buClrTx/>
              <a:buSzTx/>
              <a:buNone/>
            </a:pPr>
            <a:endParaRPr lang="en-GB" sz="2400" dirty="0">
              <a:solidFill>
                <a:prstClr val="black"/>
              </a:solidFill>
              <a:latin typeface="Book Antiqua" pitchFamily="18" charset="0"/>
            </a:endParaRPr>
          </a:p>
          <a:p>
            <a:pPr algn="just"/>
            <a:endParaRPr lang="en-GB" sz="2400" dirty="0">
              <a:latin typeface="Book Antiqua" pitchFamily="18" charset="0"/>
            </a:endParaRPr>
          </a:p>
        </p:txBody>
      </p:sp>
      <p:sp>
        <p:nvSpPr>
          <p:cNvPr id="3" name="Footer Placeholder 2"/>
          <p:cNvSpPr>
            <a:spLocks noGrp="1"/>
          </p:cNvSpPr>
          <p:nvPr>
            <p:ph type="ftr" sz="quarter" idx="11"/>
          </p:nvPr>
        </p:nvSpPr>
        <p:spPr/>
        <p:txBody>
          <a:bodyPr/>
          <a:lstStyle/>
          <a:p>
            <a:r>
              <a:rPr lang="en-GB"/>
              <a:t>Prepared by Vicent V.M., MSc.</a:t>
            </a:r>
          </a:p>
        </p:txBody>
      </p:sp>
      <p:sp>
        <p:nvSpPr>
          <p:cNvPr id="4" name="Slide Number Placeholder 3"/>
          <p:cNvSpPr>
            <a:spLocks noGrp="1"/>
          </p:cNvSpPr>
          <p:nvPr>
            <p:ph type="sldNum" sz="quarter" idx="12"/>
          </p:nvPr>
        </p:nvSpPr>
        <p:spPr/>
        <p:txBody>
          <a:bodyPr/>
          <a:lstStyle/>
          <a:p>
            <a:fld id="{EE9BA162-D505-4D1D-972C-DA1311D099FB}" type="slidenum">
              <a:rPr lang="en-GB" smtClean="0"/>
              <a:t>16</a:t>
            </a:fld>
            <a:endParaRPr lang="en-GB"/>
          </a:p>
        </p:txBody>
      </p:sp>
      <p:sp>
        <p:nvSpPr>
          <p:cNvPr id="5" name="Title 4"/>
          <p:cNvSpPr>
            <a:spLocks noGrp="1"/>
          </p:cNvSpPr>
          <p:nvPr>
            <p:ph type="title"/>
          </p:nvPr>
        </p:nvSpPr>
        <p:spPr>
          <a:xfrm>
            <a:off x="395536" y="116632"/>
            <a:ext cx="8229600" cy="922114"/>
          </a:xfrm>
        </p:spPr>
        <p:txBody>
          <a:bodyPr>
            <a:normAutofit/>
          </a:bodyPr>
          <a:lstStyle/>
          <a:p>
            <a:pPr algn="ctr"/>
            <a:r>
              <a:rPr lang="en-GB" sz="3200" dirty="0">
                <a:solidFill>
                  <a:schemeClr val="tx1"/>
                </a:solidFill>
                <a:effectLst/>
                <a:latin typeface="Book Antiqua" pitchFamily="18" charset="0"/>
                <a:ea typeface="+mn-ea"/>
                <a:cs typeface="+mn-cs"/>
              </a:rPr>
              <a:t>Control System Block Diagrams</a:t>
            </a:r>
            <a:endParaRPr lang="en-GB" sz="3200" dirty="0">
              <a:solidFill>
                <a:schemeClr val="tx1"/>
              </a:solidFill>
            </a:endParaRPr>
          </a:p>
        </p:txBody>
      </p:sp>
      <p:grpSp>
        <p:nvGrpSpPr>
          <p:cNvPr id="7" name="Group 6"/>
          <p:cNvGrpSpPr/>
          <p:nvPr/>
        </p:nvGrpSpPr>
        <p:grpSpPr>
          <a:xfrm>
            <a:off x="2572485" y="5385254"/>
            <a:ext cx="4242459" cy="864096"/>
            <a:chOff x="2445679" y="5085184"/>
            <a:chExt cx="4242459" cy="864096"/>
          </a:xfrm>
        </p:grpSpPr>
        <p:sp>
          <p:nvSpPr>
            <p:cNvPr id="8" name="Rectangle 7"/>
            <p:cNvSpPr/>
            <p:nvPr/>
          </p:nvSpPr>
          <p:spPr>
            <a:xfrm>
              <a:off x="3779912" y="5085184"/>
              <a:ext cx="1584176" cy="864096"/>
            </a:xfrm>
            <a:prstGeom prst="rect">
              <a:avLst/>
            </a:prstGeom>
            <a:solidFill>
              <a:schemeClr val="bg1"/>
            </a:solid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ysClr val="window" lastClr="FFFFFF"/>
                </a:solidFill>
                <a:effectLst/>
                <a:uLnTx/>
                <a:uFillTx/>
                <a:latin typeface="Calibri"/>
                <a:ea typeface="+mn-ea"/>
                <a:cs typeface="+mn-cs"/>
              </a:endParaRPr>
            </a:p>
          </p:txBody>
        </p:sp>
        <p:pic>
          <p:nvPicPr>
            <p:cNvPr id="9" name="Picture 8"/>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55976" y="5157192"/>
              <a:ext cx="360040" cy="720080"/>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Arrow Connector 9"/>
            <p:cNvCxnSpPr/>
            <p:nvPr/>
          </p:nvCxnSpPr>
          <p:spPr>
            <a:xfrm>
              <a:off x="2771800" y="5529632"/>
              <a:ext cx="1008112" cy="0"/>
            </a:xfrm>
            <a:prstGeom prst="straightConnector1">
              <a:avLst/>
            </a:prstGeom>
            <a:noFill/>
            <a:ln w="9525" cap="flat" cmpd="sng" algn="ctr">
              <a:solidFill>
                <a:srgbClr val="4F81BD">
                  <a:shade val="95000"/>
                  <a:satMod val="105000"/>
                </a:srgbClr>
              </a:solidFill>
              <a:prstDash val="solid"/>
              <a:tailEnd type="arrow"/>
            </a:ln>
            <a:effectLst/>
          </p:spPr>
        </p:cxnSp>
        <p:cxnSp>
          <p:nvCxnSpPr>
            <p:cNvPr id="11" name="Straight Arrow Connector 10"/>
            <p:cNvCxnSpPr/>
            <p:nvPr/>
          </p:nvCxnSpPr>
          <p:spPr>
            <a:xfrm>
              <a:off x="5364088" y="5555420"/>
              <a:ext cx="1008112" cy="0"/>
            </a:xfrm>
            <a:prstGeom prst="straightConnector1">
              <a:avLst/>
            </a:prstGeom>
            <a:noFill/>
            <a:ln w="9525" cap="flat" cmpd="sng" algn="ctr">
              <a:solidFill>
                <a:srgbClr val="4F81BD">
                  <a:shade val="95000"/>
                  <a:satMod val="105000"/>
                </a:srgbClr>
              </a:solidFill>
              <a:prstDash val="solid"/>
              <a:tailEnd type="arrow"/>
            </a:ln>
            <a:effectLst/>
          </p:spPr>
        </p:cxnSp>
        <p:pic>
          <p:nvPicPr>
            <p:cNvPr id="12" name="Picture 1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45679" y="5416111"/>
              <a:ext cx="231775" cy="25717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430963" y="5419725"/>
              <a:ext cx="257175" cy="30797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017342149"/>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95536" y="764704"/>
            <a:ext cx="8229600" cy="5688632"/>
          </a:xfrm>
        </p:spPr>
        <p:txBody>
          <a:bodyPr>
            <a:normAutofit/>
          </a:bodyPr>
          <a:lstStyle/>
          <a:p>
            <a:pPr marL="342900" lvl="0" indent="-342900" algn="just">
              <a:spcBef>
                <a:spcPct val="20000"/>
              </a:spcBef>
              <a:buClrTx/>
              <a:buSzTx/>
              <a:buFont typeface="Wingdings" pitchFamily="2" charset="2"/>
              <a:buChar char="Ø"/>
            </a:pPr>
            <a:r>
              <a:rPr lang="en-GB" sz="2200" dirty="0">
                <a:solidFill>
                  <a:prstClr val="black"/>
                </a:solidFill>
                <a:latin typeface="Book Antiqua" pitchFamily="18" charset="0"/>
              </a:rPr>
              <a:t>The operations of addition and subtraction have a special representation.</a:t>
            </a:r>
          </a:p>
          <a:p>
            <a:pPr marL="342900" lvl="0" indent="-342900" algn="just">
              <a:spcBef>
                <a:spcPct val="20000"/>
              </a:spcBef>
              <a:buClrTx/>
              <a:buSzTx/>
              <a:buFont typeface="Wingdings" pitchFamily="2" charset="2"/>
              <a:buChar char="Ø"/>
            </a:pPr>
            <a:r>
              <a:rPr lang="en-GB" sz="2200" dirty="0">
                <a:solidFill>
                  <a:prstClr val="black"/>
                </a:solidFill>
                <a:latin typeface="Book Antiqua" pitchFamily="18" charset="0"/>
              </a:rPr>
              <a:t>The block becomes a small circle, called a summing point, with the appropriate plus or minus sign associated with the arrows entering the circle. </a:t>
            </a:r>
          </a:p>
          <a:p>
            <a:pPr marL="342900" lvl="0" indent="-342900" algn="just">
              <a:spcBef>
                <a:spcPct val="20000"/>
              </a:spcBef>
              <a:buClrTx/>
              <a:buSzTx/>
              <a:buFont typeface="Wingdings" pitchFamily="2" charset="2"/>
              <a:buChar char="Ø"/>
            </a:pPr>
            <a:r>
              <a:rPr lang="en-GB" sz="2200" dirty="0">
                <a:solidFill>
                  <a:prstClr val="black"/>
                </a:solidFill>
                <a:latin typeface="Book Antiqua" pitchFamily="18" charset="0"/>
              </a:rPr>
              <a:t>The output is the algebraic sum of the inputs. </a:t>
            </a:r>
          </a:p>
          <a:p>
            <a:pPr marL="342900" lvl="0" indent="-342900" algn="just">
              <a:spcBef>
                <a:spcPct val="20000"/>
              </a:spcBef>
              <a:buClrTx/>
              <a:buSzTx/>
              <a:buFont typeface="Wingdings" pitchFamily="2" charset="2"/>
              <a:buChar char="Ø"/>
            </a:pPr>
            <a:r>
              <a:rPr lang="en-GB" sz="2200" dirty="0">
                <a:solidFill>
                  <a:prstClr val="black"/>
                </a:solidFill>
                <a:latin typeface="Book Antiqua" pitchFamily="18" charset="0"/>
              </a:rPr>
              <a:t>Any number of inputs may enter a summing point.</a:t>
            </a:r>
          </a:p>
          <a:p>
            <a:pPr marL="342900" lvl="0" indent="-342900" algn="just">
              <a:spcBef>
                <a:spcPct val="20000"/>
              </a:spcBef>
              <a:buClrTx/>
              <a:buSzTx/>
              <a:buFont typeface="Wingdings" pitchFamily="2" charset="2"/>
              <a:buChar char="Ø"/>
            </a:pPr>
            <a:r>
              <a:rPr lang="en-GB" sz="2200" dirty="0">
                <a:solidFill>
                  <a:prstClr val="black"/>
                </a:solidFill>
                <a:latin typeface="Book Antiqua" pitchFamily="18" charset="0"/>
              </a:rPr>
              <a:t>Some books put a cross in the circle.</a:t>
            </a:r>
          </a:p>
          <a:p>
            <a:endParaRPr lang="en-GB" sz="2200" dirty="0"/>
          </a:p>
        </p:txBody>
      </p:sp>
      <p:sp>
        <p:nvSpPr>
          <p:cNvPr id="3" name="Footer Placeholder 2"/>
          <p:cNvSpPr>
            <a:spLocks noGrp="1"/>
          </p:cNvSpPr>
          <p:nvPr>
            <p:ph type="ftr" sz="quarter" idx="11"/>
          </p:nvPr>
        </p:nvSpPr>
        <p:spPr/>
        <p:txBody>
          <a:bodyPr/>
          <a:lstStyle/>
          <a:p>
            <a:r>
              <a:rPr lang="en-GB"/>
              <a:t>Prepared by Vicent V.M., MSc.</a:t>
            </a:r>
          </a:p>
        </p:txBody>
      </p:sp>
      <p:sp>
        <p:nvSpPr>
          <p:cNvPr id="4" name="Slide Number Placeholder 3"/>
          <p:cNvSpPr>
            <a:spLocks noGrp="1"/>
          </p:cNvSpPr>
          <p:nvPr>
            <p:ph type="sldNum" sz="quarter" idx="12"/>
          </p:nvPr>
        </p:nvSpPr>
        <p:spPr/>
        <p:txBody>
          <a:bodyPr/>
          <a:lstStyle/>
          <a:p>
            <a:fld id="{EE9BA162-D505-4D1D-972C-DA1311D099FB}" type="slidenum">
              <a:rPr lang="en-GB" smtClean="0"/>
              <a:t>17</a:t>
            </a:fld>
            <a:endParaRPr lang="en-GB"/>
          </a:p>
        </p:txBody>
      </p:sp>
      <p:sp>
        <p:nvSpPr>
          <p:cNvPr id="5" name="Title 4"/>
          <p:cNvSpPr>
            <a:spLocks noGrp="1"/>
          </p:cNvSpPr>
          <p:nvPr>
            <p:ph type="title"/>
          </p:nvPr>
        </p:nvSpPr>
        <p:spPr>
          <a:xfrm>
            <a:off x="554180" y="188640"/>
            <a:ext cx="8229600" cy="490066"/>
          </a:xfrm>
        </p:spPr>
        <p:txBody>
          <a:bodyPr>
            <a:normAutofit fontScale="90000"/>
          </a:bodyPr>
          <a:lstStyle/>
          <a:p>
            <a:r>
              <a:rPr lang="en-GB" sz="3200" dirty="0">
                <a:solidFill>
                  <a:schemeClr val="tx1"/>
                </a:solidFill>
                <a:effectLst/>
                <a:latin typeface="Book Antiqua" pitchFamily="18" charset="0"/>
              </a:rPr>
              <a:t>Cont.. </a:t>
            </a:r>
          </a:p>
        </p:txBody>
      </p:sp>
      <p:pic>
        <p:nvPicPr>
          <p:cNvPr id="6" name="Picture 5"/>
          <p:cNvPicPr>
            <a:picLocks noChangeAspect="1" noChangeArrowheads="1"/>
          </p:cNvPicPr>
          <p:nvPr/>
        </p:nvPicPr>
        <p:blipFill>
          <a:blip r:embed="rId3" cstate="print"/>
          <a:srcRect/>
          <a:stretch>
            <a:fillRect/>
          </a:stretch>
        </p:blipFill>
        <p:spPr bwMode="auto">
          <a:xfrm>
            <a:off x="466906" y="3896108"/>
            <a:ext cx="2088869" cy="1549115"/>
          </a:xfrm>
          <a:prstGeom prst="rect">
            <a:avLst/>
          </a:prstGeom>
          <a:noFill/>
          <a:ln w="9525">
            <a:noFill/>
            <a:miter lim="800000"/>
            <a:headEnd/>
            <a:tailEnd/>
          </a:ln>
        </p:spPr>
      </p:pic>
      <p:pic>
        <p:nvPicPr>
          <p:cNvPr id="7" name="Picture 6"/>
          <p:cNvPicPr>
            <a:picLocks noChangeAspect="1" noChangeArrowheads="1"/>
          </p:cNvPicPr>
          <p:nvPr/>
        </p:nvPicPr>
        <p:blipFill>
          <a:blip r:embed="rId4" cstate="print"/>
          <a:srcRect/>
          <a:stretch>
            <a:fillRect/>
          </a:stretch>
        </p:blipFill>
        <p:spPr bwMode="auto">
          <a:xfrm>
            <a:off x="3407563" y="3996734"/>
            <a:ext cx="2038367" cy="1234410"/>
          </a:xfrm>
          <a:prstGeom prst="rect">
            <a:avLst/>
          </a:prstGeom>
          <a:noFill/>
          <a:ln w="9525">
            <a:noFill/>
            <a:miter lim="800000"/>
            <a:headEnd/>
            <a:tailEnd/>
          </a:ln>
        </p:spPr>
      </p:pic>
      <p:pic>
        <p:nvPicPr>
          <p:cNvPr id="8" name="Picture 7"/>
          <p:cNvPicPr>
            <a:picLocks noChangeAspect="1" noChangeArrowheads="1"/>
          </p:cNvPicPr>
          <p:nvPr/>
        </p:nvPicPr>
        <p:blipFill>
          <a:blip r:embed="rId5" cstate="print"/>
          <a:srcRect/>
          <a:stretch>
            <a:fillRect/>
          </a:stretch>
        </p:blipFill>
        <p:spPr bwMode="auto">
          <a:xfrm>
            <a:off x="5623240" y="3802355"/>
            <a:ext cx="2864924" cy="1428789"/>
          </a:xfrm>
          <a:prstGeom prst="rect">
            <a:avLst/>
          </a:prstGeom>
          <a:noFill/>
          <a:ln w="9525">
            <a:noFill/>
            <a:miter lim="800000"/>
            <a:headEnd/>
            <a:tailEnd/>
          </a:ln>
        </p:spPr>
      </p:pic>
      <p:grpSp>
        <p:nvGrpSpPr>
          <p:cNvPr id="12" name="Group 54"/>
          <p:cNvGrpSpPr>
            <a:grpSpLocks/>
          </p:cNvGrpSpPr>
          <p:nvPr/>
        </p:nvGrpSpPr>
        <p:grpSpPr bwMode="auto">
          <a:xfrm>
            <a:off x="2333378" y="5379426"/>
            <a:ext cx="3613150" cy="1060320"/>
            <a:chOff x="288" y="624"/>
            <a:chExt cx="2276" cy="830"/>
          </a:xfrm>
        </p:grpSpPr>
        <p:sp>
          <p:nvSpPr>
            <p:cNvPr id="13" name="Oval 5"/>
            <p:cNvSpPr>
              <a:spLocks noChangeArrowheads="1"/>
            </p:cNvSpPr>
            <p:nvPr/>
          </p:nvSpPr>
          <p:spPr bwMode="auto">
            <a:xfrm>
              <a:off x="816" y="768"/>
              <a:ext cx="240" cy="240"/>
            </a:xfrm>
            <a:prstGeom prst="ellipse">
              <a:avLst/>
            </a:prstGeom>
            <a:solidFill>
              <a:srgbClr val="00CC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14" name="Oval 6"/>
            <p:cNvSpPr>
              <a:spLocks noChangeArrowheads="1"/>
            </p:cNvSpPr>
            <p:nvPr/>
          </p:nvSpPr>
          <p:spPr bwMode="auto">
            <a:xfrm>
              <a:off x="1488" y="768"/>
              <a:ext cx="240" cy="240"/>
            </a:xfrm>
            <a:prstGeom prst="ellipse">
              <a:avLst/>
            </a:prstGeom>
            <a:solidFill>
              <a:srgbClr val="00CC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15" name="Line 7"/>
            <p:cNvSpPr>
              <a:spLocks noChangeShapeType="1"/>
            </p:cNvSpPr>
            <p:nvPr/>
          </p:nvSpPr>
          <p:spPr bwMode="auto">
            <a:xfrm>
              <a:off x="288" y="864"/>
              <a:ext cx="528" cy="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16" name="Line 8"/>
            <p:cNvSpPr>
              <a:spLocks noChangeShapeType="1"/>
            </p:cNvSpPr>
            <p:nvPr/>
          </p:nvSpPr>
          <p:spPr bwMode="auto">
            <a:xfrm>
              <a:off x="1056" y="864"/>
              <a:ext cx="432" cy="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17" name="Line 9"/>
            <p:cNvSpPr>
              <a:spLocks noChangeShapeType="1"/>
            </p:cNvSpPr>
            <p:nvPr/>
          </p:nvSpPr>
          <p:spPr bwMode="auto">
            <a:xfrm>
              <a:off x="1728" y="864"/>
              <a:ext cx="528" cy="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18" name="Line 10"/>
            <p:cNvSpPr>
              <a:spLocks noChangeShapeType="1"/>
            </p:cNvSpPr>
            <p:nvPr/>
          </p:nvSpPr>
          <p:spPr bwMode="auto">
            <a:xfrm flipV="1">
              <a:off x="912" y="1008"/>
              <a:ext cx="0" cy="384"/>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19" name="Line 11"/>
            <p:cNvSpPr>
              <a:spLocks noChangeShapeType="1"/>
            </p:cNvSpPr>
            <p:nvPr/>
          </p:nvSpPr>
          <p:spPr bwMode="auto">
            <a:xfrm flipV="1">
              <a:off x="1584" y="1008"/>
              <a:ext cx="0" cy="384"/>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graphicFrame>
          <p:nvGraphicFramePr>
            <p:cNvPr id="20" name="Object 12"/>
            <p:cNvGraphicFramePr>
              <a:graphicFrameLocks noChangeAspect="1"/>
            </p:cNvGraphicFramePr>
            <p:nvPr/>
          </p:nvGraphicFramePr>
          <p:xfrm>
            <a:off x="336" y="624"/>
            <a:ext cx="181" cy="192"/>
          </p:xfrm>
          <a:graphic>
            <a:graphicData uri="http://schemas.openxmlformats.org/presentationml/2006/ole">
              <mc:AlternateContent xmlns:mc="http://schemas.openxmlformats.org/markup-compatibility/2006">
                <mc:Choice xmlns:v="urn:schemas-microsoft-com:vml" Requires="v">
                  <p:oleObj spid="_x0000_s1026" r:id="rId6" imgW="152268" imgH="164957" progId="Equation.3">
                    <p:embed/>
                  </p:oleObj>
                </mc:Choice>
                <mc:Fallback>
                  <p:oleObj r:id="rId6" imgW="152268" imgH="164957"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6" y="624"/>
                          <a:ext cx="181" cy="19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1" name="Object 14"/>
            <p:cNvGraphicFramePr>
              <a:graphicFrameLocks noChangeAspect="1"/>
            </p:cNvGraphicFramePr>
            <p:nvPr/>
          </p:nvGraphicFramePr>
          <p:xfrm>
            <a:off x="720" y="1248"/>
            <a:ext cx="181" cy="192"/>
          </p:xfrm>
          <a:graphic>
            <a:graphicData uri="http://schemas.openxmlformats.org/presentationml/2006/ole">
              <mc:AlternateContent xmlns:mc="http://schemas.openxmlformats.org/markup-compatibility/2006">
                <mc:Choice xmlns:v="urn:schemas-microsoft-com:vml" Requires="v">
                  <p:oleObj spid="_x0000_s1027" name="Equation" r:id="rId8" imgW="152280" imgH="164880" progId="Equation.3">
                    <p:embed/>
                  </p:oleObj>
                </mc:Choice>
                <mc:Fallback>
                  <p:oleObj name="Equation" r:id="rId8" imgW="152280" imgH="16488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20" y="1248"/>
                          <a:ext cx="181" cy="19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2" name="Object 15"/>
            <p:cNvGraphicFramePr>
              <a:graphicFrameLocks noChangeAspect="1"/>
            </p:cNvGraphicFramePr>
            <p:nvPr/>
          </p:nvGraphicFramePr>
          <p:xfrm>
            <a:off x="1392" y="1248"/>
            <a:ext cx="181" cy="206"/>
          </p:xfrm>
          <a:graphic>
            <a:graphicData uri="http://schemas.openxmlformats.org/presentationml/2006/ole">
              <mc:AlternateContent xmlns:mc="http://schemas.openxmlformats.org/markup-compatibility/2006">
                <mc:Choice xmlns:v="urn:schemas-microsoft-com:vml" Requires="v">
                  <p:oleObj spid="_x0000_s1028" name="Equation" r:id="rId10" imgW="152280" imgH="177480" progId="Equation.3">
                    <p:embed/>
                  </p:oleObj>
                </mc:Choice>
                <mc:Fallback>
                  <p:oleObj name="Equation" r:id="rId10" imgW="152280" imgH="177480"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392" y="1248"/>
                          <a:ext cx="181" cy="20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3" name="Object 16"/>
            <p:cNvGraphicFramePr>
              <a:graphicFrameLocks noChangeAspect="1"/>
            </p:cNvGraphicFramePr>
            <p:nvPr/>
          </p:nvGraphicFramePr>
          <p:xfrm>
            <a:off x="1056" y="624"/>
            <a:ext cx="453" cy="192"/>
          </p:xfrm>
          <a:graphic>
            <a:graphicData uri="http://schemas.openxmlformats.org/presentationml/2006/ole">
              <mc:AlternateContent xmlns:mc="http://schemas.openxmlformats.org/markup-compatibility/2006">
                <mc:Choice xmlns:v="urn:schemas-microsoft-com:vml" Requires="v">
                  <p:oleObj spid="_x0000_s1029" name="Equation" r:id="rId12" imgW="380880" imgH="164880" progId="Equation.3">
                    <p:embed/>
                  </p:oleObj>
                </mc:Choice>
                <mc:Fallback>
                  <p:oleObj name="Equation" r:id="rId12" imgW="380880" imgH="164880" progId="Equation.3">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56" y="624"/>
                          <a:ext cx="453" cy="19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4" name="Object 17"/>
            <p:cNvGraphicFramePr>
              <a:graphicFrameLocks noChangeAspect="1"/>
            </p:cNvGraphicFramePr>
            <p:nvPr/>
          </p:nvGraphicFramePr>
          <p:xfrm>
            <a:off x="1824" y="624"/>
            <a:ext cx="740" cy="207"/>
          </p:xfrm>
          <a:graphic>
            <a:graphicData uri="http://schemas.openxmlformats.org/presentationml/2006/ole">
              <mc:AlternateContent xmlns:mc="http://schemas.openxmlformats.org/markup-compatibility/2006">
                <mc:Choice xmlns:v="urn:schemas-microsoft-com:vml" Requires="v">
                  <p:oleObj spid="_x0000_s1030" name="Equation" r:id="rId14" imgW="622080" imgH="177480" progId="Equation.3">
                    <p:embed/>
                  </p:oleObj>
                </mc:Choice>
                <mc:Fallback>
                  <p:oleObj name="Equation" r:id="rId14" imgW="622080" imgH="177480" progId="Equation.3">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24" y="624"/>
                          <a:ext cx="740" cy="20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5" name="Object 18"/>
            <p:cNvGraphicFramePr>
              <a:graphicFrameLocks noChangeAspect="1"/>
            </p:cNvGraphicFramePr>
            <p:nvPr/>
          </p:nvGraphicFramePr>
          <p:xfrm>
            <a:off x="624" y="720"/>
            <a:ext cx="166" cy="162"/>
          </p:xfrm>
          <a:graphic>
            <a:graphicData uri="http://schemas.openxmlformats.org/presentationml/2006/ole">
              <mc:AlternateContent xmlns:mc="http://schemas.openxmlformats.org/markup-compatibility/2006">
                <mc:Choice xmlns:v="urn:schemas-microsoft-com:vml" Requires="v">
                  <p:oleObj spid="_x0000_s1031" name="Equation" r:id="rId16" imgW="139680" imgH="139680" progId="Equation.3">
                    <p:embed/>
                  </p:oleObj>
                </mc:Choice>
                <mc:Fallback>
                  <p:oleObj name="Equation" r:id="rId16" imgW="139680" imgH="139680" progId="Equation.3">
                    <p:embed/>
                    <p:pic>
                      <p:nvPicPr>
                        <p:cNvPr id="0" name=""/>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24" y="720"/>
                          <a:ext cx="166" cy="1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6" name="Object 19"/>
            <p:cNvGraphicFramePr>
              <a:graphicFrameLocks noChangeAspect="1"/>
            </p:cNvGraphicFramePr>
            <p:nvPr/>
          </p:nvGraphicFramePr>
          <p:xfrm>
            <a:off x="728" y="1093"/>
            <a:ext cx="150" cy="88"/>
          </p:xfrm>
          <a:graphic>
            <a:graphicData uri="http://schemas.openxmlformats.org/presentationml/2006/ole">
              <mc:AlternateContent xmlns:mc="http://schemas.openxmlformats.org/markup-compatibility/2006">
                <mc:Choice xmlns:v="urn:schemas-microsoft-com:vml" Requires="v">
                  <p:oleObj spid="_x0000_s1032" name="Equation" r:id="rId18" imgW="126720" imgH="75960" progId="Equation.3">
                    <p:embed/>
                  </p:oleObj>
                </mc:Choice>
                <mc:Fallback>
                  <p:oleObj name="Equation" r:id="rId18" imgW="126720" imgH="75960" progId="Equation.3">
                    <p:embed/>
                    <p:pic>
                      <p:nvPicPr>
                        <p:cNvPr id="0" name=""/>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728" y="1093"/>
                          <a:ext cx="150" cy="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7" name="Object 20"/>
            <p:cNvGraphicFramePr>
              <a:graphicFrameLocks noChangeAspect="1"/>
            </p:cNvGraphicFramePr>
            <p:nvPr/>
          </p:nvGraphicFramePr>
          <p:xfrm>
            <a:off x="1200" y="864"/>
            <a:ext cx="166" cy="162"/>
          </p:xfrm>
          <a:graphic>
            <a:graphicData uri="http://schemas.openxmlformats.org/presentationml/2006/ole">
              <mc:AlternateContent xmlns:mc="http://schemas.openxmlformats.org/markup-compatibility/2006">
                <mc:Choice xmlns:v="urn:schemas-microsoft-com:vml" Requires="v">
                  <p:oleObj spid="_x0000_s1033" name="Equation" r:id="rId20" imgW="139680" imgH="139680" progId="Equation.3">
                    <p:embed/>
                  </p:oleObj>
                </mc:Choice>
                <mc:Fallback>
                  <p:oleObj name="Equation" r:id="rId20" imgW="139680" imgH="139680" progId="Equation.3">
                    <p:embed/>
                    <p:pic>
                      <p:nvPicPr>
                        <p:cNvPr id="0" name=""/>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200" y="864"/>
                          <a:ext cx="166" cy="1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8" name="Object 21"/>
            <p:cNvGraphicFramePr>
              <a:graphicFrameLocks noChangeAspect="1"/>
            </p:cNvGraphicFramePr>
            <p:nvPr/>
          </p:nvGraphicFramePr>
          <p:xfrm>
            <a:off x="1632" y="1056"/>
            <a:ext cx="166" cy="162"/>
          </p:xfrm>
          <a:graphic>
            <a:graphicData uri="http://schemas.openxmlformats.org/presentationml/2006/ole">
              <mc:AlternateContent xmlns:mc="http://schemas.openxmlformats.org/markup-compatibility/2006">
                <mc:Choice xmlns:v="urn:schemas-microsoft-com:vml" Requires="v">
                  <p:oleObj spid="_x0000_s1034" name="Equation" r:id="rId21" imgW="139680" imgH="139680" progId="Equation.3">
                    <p:embed/>
                  </p:oleObj>
                </mc:Choice>
                <mc:Fallback>
                  <p:oleObj name="Equation" r:id="rId21" imgW="139680" imgH="139680" progId="Equation.3">
                    <p:embed/>
                    <p:pic>
                      <p:nvPicPr>
                        <p:cNvPr id="0" name=""/>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632" y="1056"/>
                          <a:ext cx="166" cy="1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Tree>
    <p:extLst>
      <p:ext uri="{BB962C8B-B14F-4D97-AF65-F5344CB8AC3E}">
        <p14:creationId xmlns:p14="http://schemas.microsoft.com/office/powerpoint/2010/main" val="2919182459"/>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539552" y="561515"/>
            <a:ext cx="8229600" cy="5688632"/>
          </a:xfrm>
        </p:spPr>
        <p:txBody>
          <a:bodyPr>
            <a:normAutofit/>
          </a:bodyPr>
          <a:lstStyle/>
          <a:p>
            <a:pPr marL="109728" indent="0" algn="just">
              <a:buNone/>
            </a:pPr>
            <a:r>
              <a:rPr lang="en-GB" sz="2800" b="1" dirty="0">
                <a:latin typeface="Book Antiqua" pitchFamily="18" charset="0"/>
              </a:rPr>
              <a:t>Now</a:t>
            </a:r>
          </a:p>
          <a:p>
            <a:pPr algn="just">
              <a:buClrTx/>
              <a:buFont typeface="Wingdings" pitchFamily="2" charset="2"/>
              <a:buChar char="Ø"/>
            </a:pPr>
            <a:r>
              <a:rPr lang="en-GB" sz="2400" dirty="0">
                <a:latin typeface="Book Antiqua" pitchFamily="18" charset="0"/>
              </a:rPr>
              <a:t>If a block diagram has many blocks, not all of which are in cascade, then it is useful to have rules for rearranging the diagram such that you end up with only one block.</a:t>
            </a:r>
          </a:p>
          <a:p>
            <a:pPr algn="just">
              <a:buClrTx/>
              <a:buFont typeface="Wingdings" pitchFamily="2" charset="2"/>
              <a:buChar char="Ø"/>
            </a:pPr>
            <a:r>
              <a:rPr lang="en-GB" sz="2400" dirty="0">
                <a:latin typeface="Book Antiqua" pitchFamily="18" charset="0"/>
              </a:rPr>
              <a:t> For example, we would want to transform the following diagram</a:t>
            </a:r>
          </a:p>
          <a:p>
            <a:pPr algn="just"/>
            <a:endParaRPr lang="en-GB" sz="2400" dirty="0">
              <a:latin typeface="Book Antiqua" pitchFamily="18" charset="0"/>
            </a:endParaRPr>
          </a:p>
        </p:txBody>
      </p:sp>
      <p:sp>
        <p:nvSpPr>
          <p:cNvPr id="3" name="Footer Placeholder 2"/>
          <p:cNvSpPr>
            <a:spLocks noGrp="1"/>
          </p:cNvSpPr>
          <p:nvPr>
            <p:ph type="ftr" sz="quarter" idx="11"/>
          </p:nvPr>
        </p:nvSpPr>
        <p:spPr/>
        <p:txBody>
          <a:bodyPr/>
          <a:lstStyle/>
          <a:p>
            <a:r>
              <a:rPr lang="en-GB"/>
              <a:t>Prepared by Vicent V.M., MSc.</a:t>
            </a:r>
          </a:p>
        </p:txBody>
      </p:sp>
      <p:sp>
        <p:nvSpPr>
          <p:cNvPr id="4" name="Slide Number Placeholder 3"/>
          <p:cNvSpPr>
            <a:spLocks noGrp="1"/>
          </p:cNvSpPr>
          <p:nvPr>
            <p:ph type="sldNum" sz="quarter" idx="12"/>
          </p:nvPr>
        </p:nvSpPr>
        <p:spPr/>
        <p:txBody>
          <a:bodyPr/>
          <a:lstStyle/>
          <a:p>
            <a:fld id="{EE9BA162-D505-4D1D-972C-DA1311D099FB}" type="slidenum">
              <a:rPr lang="en-GB" smtClean="0"/>
              <a:t>18</a:t>
            </a:fld>
            <a:endParaRPr lang="en-GB"/>
          </a:p>
        </p:txBody>
      </p:sp>
      <p:sp>
        <p:nvSpPr>
          <p:cNvPr id="5" name="Title 4"/>
          <p:cNvSpPr>
            <a:spLocks noGrp="1"/>
          </p:cNvSpPr>
          <p:nvPr>
            <p:ph type="title"/>
          </p:nvPr>
        </p:nvSpPr>
        <p:spPr>
          <a:xfrm>
            <a:off x="395536" y="27856"/>
            <a:ext cx="8229600" cy="562074"/>
          </a:xfrm>
        </p:spPr>
        <p:txBody>
          <a:bodyPr>
            <a:normAutofit fontScale="90000"/>
          </a:bodyPr>
          <a:lstStyle/>
          <a:p>
            <a:r>
              <a:rPr lang="en-GB" sz="3200" dirty="0">
                <a:solidFill>
                  <a:schemeClr val="tx1"/>
                </a:solidFill>
                <a:effectLst/>
                <a:latin typeface="Book Antiqua" pitchFamily="18" charset="0"/>
              </a:rPr>
              <a:t>Cont..</a:t>
            </a:r>
          </a:p>
        </p:txBody>
      </p:sp>
      <p:pic>
        <p:nvPicPr>
          <p:cNvPr id="614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1829" t="31547" r="21355" b="30871"/>
          <a:stretch/>
        </p:blipFill>
        <p:spPr bwMode="auto">
          <a:xfrm>
            <a:off x="827584" y="2996952"/>
            <a:ext cx="7392389" cy="3312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82007738"/>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539552" y="764704"/>
            <a:ext cx="8229600" cy="5760640"/>
          </a:xfrm>
        </p:spPr>
        <p:txBody>
          <a:bodyPr>
            <a:normAutofit/>
          </a:bodyPr>
          <a:lstStyle/>
          <a:p>
            <a:pPr marL="109728" indent="0">
              <a:buNone/>
            </a:pPr>
            <a:r>
              <a:rPr lang="en-GB" sz="2400" dirty="0">
                <a:latin typeface="Book Antiqua" pitchFamily="18" charset="0"/>
              </a:rPr>
              <a:t>Block Diagram Transformations</a:t>
            </a:r>
          </a:p>
          <a:p>
            <a:pPr marL="109728" indent="0">
              <a:buNone/>
            </a:pPr>
            <a:endParaRPr lang="en-GB" sz="2400" dirty="0">
              <a:latin typeface="Book Antiqua" pitchFamily="18" charset="0"/>
            </a:endParaRPr>
          </a:p>
          <a:p>
            <a:endParaRPr lang="en-GB" sz="2400" dirty="0"/>
          </a:p>
        </p:txBody>
      </p:sp>
      <p:sp>
        <p:nvSpPr>
          <p:cNvPr id="3" name="Footer Placeholder 2"/>
          <p:cNvSpPr>
            <a:spLocks noGrp="1"/>
          </p:cNvSpPr>
          <p:nvPr>
            <p:ph type="ftr" sz="quarter" idx="11"/>
          </p:nvPr>
        </p:nvSpPr>
        <p:spPr/>
        <p:txBody>
          <a:bodyPr/>
          <a:lstStyle/>
          <a:p>
            <a:r>
              <a:rPr lang="en-GB"/>
              <a:t>Prepared by Vicent V.M., MSc.</a:t>
            </a:r>
          </a:p>
        </p:txBody>
      </p:sp>
      <p:sp>
        <p:nvSpPr>
          <p:cNvPr id="4" name="Slide Number Placeholder 3"/>
          <p:cNvSpPr>
            <a:spLocks noGrp="1"/>
          </p:cNvSpPr>
          <p:nvPr>
            <p:ph type="sldNum" sz="quarter" idx="12"/>
          </p:nvPr>
        </p:nvSpPr>
        <p:spPr/>
        <p:txBody>
          <a:bodyPr/>
          <a:lstStyle/>
          <a:p>
            <a:fld id="{EE9BA162-D505-4D1D-972C-DA1311D099FB}" type="slidenum">
              <a:rPr lang="en-GB" smtClean="0"/>
              <a:t>19</a:t>
            </a:fld>
            <a:endParaRPr lang="en-GB"/>
          </a:p>
        </p:txBody>
      </p:sp>
      <p:sp>
        <p:nvSpPr>
          <p:cNvPr id="5" name="Title 4"/>
          <p:cNvSpPr>
            <a:spLocks noGrp="1"/>
          </p:cNvSpPr>
          <p:nvPr>
            <p:ph type="title"/>
          </p:nvPr>
        </p:nvSpPr>
        <p:spPr>
          <a:xfrm>
            <a:off x="395536" y="188640"/>
            <a:ext cx="8229600" cy="432048"/>
          </a:xfrm>
        </p:spPr>
        <p:txBody>
          <a:bodyPr>
            <a:noAutofit/>
          </a:bodyPr>
          <a:lstStyle/>
          <a:p>
            <a:r>
              <a:rPr lang="en-GB" sz="3200" dirty="0">
                <a:solidFill>
                  <a:schemeClr val="tx1"/>
                </a:solidFill>
                <a:effectLst/>
                <a:latin typeface="Book Antiqua" pitchFamily="18" charset="0"/>
              </a:rPr>
              <a:t>Cont.. </a:t>
            </a:r>
          </a:p>
        </p:txBody>
      </p:sp>
      <p:pic>
        <p:nvPicPr>
          <p:cNvPr id="7172" name="Picture 4"/>
          <p:cNvPicPr>
            <a:picLocks noChangeAspect="1" noChangeArrowheads="1"/>
          </p:cNvPicPr>
          <p:nvPr/>
        </p:nvPicPr>
        <p:blipFill rotWithShape="1">
          <a:blip r:embed="rId2">
            <a:extLst>
              <a:ext uri="{28A0092B-C50C-407E-A947-70E740481C1C}">
                <a14:useLocalDpi xmlns:a14="http://schemas.microsoft.com/office/drawing/2010/main" val="0"/>
              </a:ext>
            </a:extLst>
          </a:blip>
          <a:srcRect l="36590" t="31349" r="22804" b="21825"/>
          <a:stretch/>
        </p:blipFill>
        <p:spPr bwMode="auto">
          <a:xfrm>
            <a:off x="755576" y="1268760"/>
            <a:ext cx="7108040" cy="48965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51752273"/>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908720"/>
            <a:ext cx="8229600" cy="5616624"/>
          </a:xfrm>
        </p:spPr>
        <p:txBody>
          <a:bodyPr>
            <a:normAutofit fontScale="92500"/>
          </a:bodyPr>
          <a:lstStyle/>
          <a:p>
            <a:pPr marL="109728" indent="0" algn="just">
              <a:lnSpc>
                <a:spcPct val="110000"/>
              </a:lnSpc>
              <a:buNone/>
            </a:pPr>
            <a:r>
              <a:rPr lang="en-GB" sz="2400" dirty="0">
                <a:latin typeface="Book Antiqua" pitchFamily="18" charset="0"/>
              </a:rPr>
              <a:t>Control system definitions; principles of feedback control system; control system block diagrams model; control flow diagram model; mathematical modelling of control system; sensitivity, transient response; stability criteria; steady state error; root locus methods; transfer functions</a:t>
            </a:r>
          </a:p>
          <a:p>
            <a:pPr marL="109728" indent="0" algn="just">
              <a:lnSpc>
                <a:spcPct val="110000"/>
              </a:lnSpc>
              <a:buNone/>
            </a:pPr>
            <a:endParaRPr lang="en-GB" sz="2400" dirty="0">
              <a:latin typeface="Book Antiqua" pitchFamily="18" charset="0"/>
            </a:endParaRPr>
          </a:p>
          <a:p>
            <a:pPr algn="just">
              <a:lnSpc>
                <a:spcPct val="110000"/>
              </a:lnSpc>
              <a:buClrTx/>
              <a:buFont typeface="Wingdings" pitchFamily="2" charset="2"/>
              <a:buChar char="Ø"/>
            </a:pPr>
            <a:r>
              <a:rPr lang="en-GB" sz="2400" b="1" dirty="0">
                <a:latin typeface="Book Antiqua" pitchFamily="18" charset="0"/>
              </a:rPr>
              <a:t>So as to have the:</a:t>
            </a:r>
          </a:p>
          <a:p>
            <a:pPr marL="1008126" lvl="2" indent="-514350">
              <a:lnSpc>
                <a:spcPct val="110000"/>
              </a:lnSpc>
              <a:spcBef>
                <a:spcPts val="0"/>
              </a:spcBef>
              <a:buClrTx/>
              <a:buFont typeface="+mj-lt"/>
              <a:buAutoNum type="romanLcPeriod"/>
            </a:pPr>
            <a:r>
              <a:rPr lang="en-GB" sz="2400" dirty="0">
                <a:solidFill>
                  <a:prstClr val="black"/>
                </a:solidFill>
                <a:latin typeface="Book Antiqua" pitchFamily="18" charset="0"/>
              </a:rPr>
              <a:t>Ability to define the control system</a:t>
            </a:r>
          </a:p>
          <a:p>
            <a:pPr marL="1008126" lvl="2" indent="-514350">
              <a:lnSpc>
                <a:spcPct val="110000"/>
              </a:lnSpc>
              <a:spcBef>
                <a:spcPts val="0"/>
              </a:spcBef>
              <a:buClrTx/>
              <a:buFont typeface="+mj-lt"/>
              <a:buAutoNum type="romanLcPeriod"/>
            </a:pPr>
            <a:r>
              <a:rPr lang="en-GB" sz="2400" dirty="0">
                <a:solidFill>
                  <a:prstClr val="black"/>
                </a:solidFill>
                <a:latin typeface="Book Antiqua" pitchFamily="18" charset="0"/>
              </a:rPr>
              <a:t>Ability to draw signal flow block diagram</a:t>
            </a:r>
          </a:p>
          <a:p>
            <a:pPr marL="1008126" lvl="2" indent="-514350">
              <a:lnSpc>
                <a:spcPct val="110000"/>
              </a:lnSpc>
              <a:spcBef>
                <a:spcPts val="0"/>
              </a:spcBef>
              <a:buClrTx/>
              <a:buFont typeface="+mj-lt"/>
              <a:buAutoNum type="romanLcPeriod"/>
            </a:pPr>
            <a:r>
              <a:rPr lang="en-GB" sz="2400" dirty="0">
                <a:solidFill>
                  <a:prstClr val="black"/>
                </a:solidFill>
                <a:latin typeface="Book Antiqua" pitchFamily="18" charset="0"/>
              </a:rPr>
              <a:t>Ability to describe a control system</a:t>
            </a:r>
          </a:p>
          <a:p>
            <a:pPr marL="1008126" lvl="2" indent="-514350">
              <a:lnSpc>
                <a:spcPct val="110000"/>
              </a:lnSpc>
              <a:spcBef>
                <a:spcPts val="0"/>
              </a:spcBef>
              <a:buClrTx/>
              <a:buFont typeface="+mj-lt"/>
              <a:buAutoNum type="romanLcPeriod"/>
            </a:pPr>
            <a:r>
              <a:rPr lang="en-GB" sz="2400" dirty="0">
                <a:solidFill>
                  <a:prstClr val="black"/>
                </a:solidFill>
                <a:latin typeface="Book Antiqua" pitchFamily="18" charset="0"/>
              </a:rPr>
              <a:t>Explain basic principles of control system</a:t>
            </a:r>
          </a:p>
          <a:p>
            <a:pPr marL="1008126" lvl="2" indent="-514350">
              <a:lnSpc>
                <a:spcPct val="110000"/>
              </a:lnSpc>
              <a:spcBef>
                <a:spcPts val="0"/>
              </a:spcBef>
              <a:buClrTx/>
              <a:buFont typeface="+mj-lt"/>
              <a:buAutoNum type="romanLcPeriod"/>
            </a:pPr>
            <a:r>
              <a:rPr lang="en-GB" sz="2400" dirty="0">
                <a:solidFill>
                  <a:prstClr val="black"/>
                </a:solidFill>
                <a:latin typeface="Book Antiqua" pitchFamily="18" charset="0"/>
              </a:rPr>
              <a:t>Calculate stability parameters</a:t>
            </a:r>
          </a:p>
          <a:p>
            <a:pPr marL="1008126" lvl="2" indent="-514350">
              <a:lnSpc>
                <a:spcPct val="110000"/>
              </a:lnSpc>
              <a:spcBef>
                <a:spcPts val="0"/>
              </a:spcBef>
              <a:buClrTx/>
              <a:buFont typeface="+mj-lt"/>
              <a:buAutoNum type="romanLcPeriod"/>
            </a:pPr>
            <a:r>
              <a:rPr lang="en-GB" sz="2400" dirty="0">
                <a:solidFill>
                  <a:prstClr val="black"/>
                </a:solidFill>
                <a:latin typeface="Book Antiqua" pitchFamily="18" charset="0"/>
              </a:rPr>
              <a:t>Derive mathematical model of the control system</a:t>
            </a:r>
          </a:p>
          <a:p>
            <a:pPr marL="1008126" lvl="2" indent="-514350">
              <a:lnSpc>
                <a:spcPct val="110000"/>
              </a:lnSpc>
              <a:spcBef>
                <a:spcPts val="0"/>
              </a:spcBef>
              <a:buClrTx/>
              <a:buFont typeface="+mj-lt"/>
              <a:buAutoNum type="romanLcPeriod"/>
            </a:pPr>
            <a:r>
              <a:rPr lang="en-GB" sz="2400" dirty="0">
                <a:solidFill>
                  <a:prstClr val="black"/>
                </a:solidFill>
                <a:latin typeface="Book Antiqua" pitchFamily="18" charset="0"/>
              </a:rPr>
              <a:t>Ability to derive a transfer function of the control system </a:t>
            </a:r>
          </a:p>
          <a:p>
            <a:pPr algn="just">
              <a:lnSpc>
                <a:spcPct val="110000"/>
              </a:lnSpc>
              <a:buFont typeface="Wingdings" pitchFamily="2" charset="2"/>
              <a:buChar char="Ø"/>
            </a:pPr>
            <a:endParaRPr lang="en-GB" sz="2400" dirty="0">
              <a:latin typeface="Book Antiqua" pitchFamily="18" charset="0"/>
            </a:endParaRPr>
          </a:p>
          <a:p>
            <a:pPr algn="just">
              <a:lnSpc>
                <a:spcPct val="110000"/>
              </a:lnSpc>
              <a:buFont typeface="Wingdings" pitchFamily="2" charset="2"/>
              <a:buChar char="Ø"/>
            </a:pPr>
            <a:endParaRPr lang="en-GB" sz="2400" dirty="0">
              <a:latin typeface="Book Antiqua" pitchFamily="18" charset="0"/>
            </a:endParaRPr>
          </a:p>
        </p:txBody>
      </p:sp>
      <p:sp>
        <p:nvSpPr>
          <p:cNvPr id="3" name="Title 2"/>
          <p:cNvSpPr>
            <a:spLocks noGrp="1"/>
          </p:cNvSpPr>
          <p:nvPr>
            <p:ph type="title"/>
          </p:nvPr>
        </p:nvSpPr>
        <p:spPr>
          <a:xfrm>
            <a:off x="457200" y="274638"/>
            <a:ext cx="8229600" cy="634082"/>
          </a:xfrm>
        </p:spPr>
        <p:txBody>
          <a:bodyPr>
            <a:normAutofit/>
          </a:bodyPr>
          <a:lstStyle/>
          <a:p>
            <a:r>
              <a:rPr lang="en-GB" sz="3200" dirty="0">
                <a:solidFill>
                  <a:schemeClr val="tx1"/>
                </a:solidFill>
                <a:effectLst/>
                <a:latin typeface="Book Antiqua" pitchFamily="18" charset="0"/>
              </a:rPr>
              <a:t>Learning Context</a:t>
            </a:r>
          </a:p>
        </p:txBody>
      </p:sp>
      <p:sp>
        <p:nvSpPr>
          <p:cNvPr id="4" name="Footer Placeholder 3"/>
          <p:cNvSpPr>
            <a:spLocks noGrp="1"/>
          </p:cNvSpPr>
          <p:nvPr>
            <p:ph type="ftr" sz="quarter" idx="11"/>
          </p:nvPr>
        </p:nvSpPr>
        <p:spPr/>
        <p:txBody>
          <a:bodyPr/>
          <a:lstStyle/>
          <a:p>
            <a:r>
              <a:rPr lang="en-GB"/>
              <a:t>Prepared by Vicent V.M., MSc.</a:t>
            </a:r>
          </a:p>
        </p:txBody>
      </p:sp>
      <p:sp>
        <p:nvSpPr>
          <p:cNvPr id="5" name="Slide Number Placeholder 4"/>
          <p:cNvSpPr>
            <a:spLocks noGrp="1"/>
          </p:cNvSpPr>
          <p:nvPr>
            <p:ph type="sldNum" sz="quarter" idx="12"/>
          </p:nvPr>
        </p:nvSpPr>
        <p:spPr/>
        <p:txBody>
          <a:bodyPr/>
          <a:lstStyle/>
          <a:p>
            <a:fld id="{EE9BA162-D505-4D1D-972C-DA1311D099FB}" type="slidenum">
              <a:rPr lang="en-GB" smtClean="0"/>
              <a:t>2</a:t>
            </a:fld>
            <a:endParaRPr lang="en-GB"/>
          </a:p>
        </p:txBody>
      </p:sp>
    </p:spTree>
    <p:extLst>
      <p:ext uri="{BB962C8B-B14F-4D97-AF65-F5344CB8AC3E}">
        <p14:creationId xmlns:p14="http://schemas.microsoft.com/office/powerpoint/2010/main" val="3239376264"/>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539552" y="764704"/>
            <a:ext cx="8229600" cy="5544616"/>
          </a:xfrm>
        </p:spPr>
        <p:txBody>
          <a:bodyPr/>
          <a:lstStyle/>
          <a:p>
            <a:pPr marL="109728" indent="0">
              <a:buNone/>
            </a:pPr>
            <a:endParaRPr lang="en-GB" dirty="0"/>
          </a:p>
          <a:p>
            <a:endParaRPr lang="en-GB" dirty="0"/>
          </a:p>
        </p:txBody>
      </p:sp>
      <p:sp>
        <p:nvSpPr>
          <p:cNvPr id="3" name="Footer Placeholder 2"/>
          <p:cNvSpPr>
            <a:spLocks noGrp="1"/>
          </p:cNvSpPr>
          <p:nvPr>
            <p:ph type="ftr" sz="quarter" idx="11"/>
          </p:nvPr>
        </p:nvSpPr>
        <p:spPr/>
        <p:txBody>
          <a:bodyPr/>
          <a:lstStyle/>
          <a:p>
            <a:r>
              <a:rPr lang="en-GB"/>
              <a:t>Prepared by Vicent V.M., MSc.</a:t>
            </a:r>
          </a:p>
        </p:txBody>
      </p:sp>
      <p:sp>
        <p:nvSpPr>
          <p:cNvPr id="4" name="Slide Number Placeholder 3"/>
          <p:cNvSpPr>
            <a:spLocks noGrp="1"/>
          </p:cNvSpPr>
          <p:nvPr>
            <p:ph type="sldNum" sz="quarter" idx="12"/>
          </p:nvPr>
        </p:nvSpPr>
        <p:spPr/>
        <p:txBody>
          <a:bodyPr/>
          <a:lstStyle/>
          <a:p>
            <a:fld id="{EE9BA162-D505-4D1D-972C-DA1311D099FB}" type="slidenum">
              <a:rPr lang="en-GB" smtClean="0"/>
              <a:t>20</a:t>
            </a:fld>
            <a:endParaRPr lang="en-GB"/>
          </a:p>
        </p:txBody>
      </p:sp>
      <p:sp>
        <p:nvSpPr>
          <p:cNvPr id="5" name="Title 4"/>
          <p:cNvSpPr>
            <a:spLocks noGrp="1"/>
          </p:cNvSpPr>
          <p:nvPr>
            <p:ph type="title"/>
          </p:nvPr>
        </p:nvSpPr>
        <p:spPr>
          <a:xfrm>
            <a:off x="467544" y="188640"/>
            <a:ext cx="8229600" cy="490066"/>
          </a:xfrm>
        </p:spPr>
        <p:txBody>
          <a:bodyPr>
            <a:normAutofit fontScale="90000"/>
          </a:bodyPr>
          <a:lstStyle/>
          <a:p>
            <a:r>
              <a:rPr lang="en-GB" sz="3200" dirty="0">
                <a:solidFill>
                  <a:schemeClr val="tx1"/>
                </a:solidFill>
                <a:effectLst/>
                <a:latin typeface="Book Antiqua" pitchFamily="18" charset="0"/>
              </a:rPr>
              <a:t>Cont.. </a:t>
            </a:r>
          </a:p>
        </p:txBody>
      </p:sp>
      <p:pic>
        <p:nvPicPr>
          <p:cNvPr id="819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9673" t="11309" r="25036" b="42461"/>
          <a:stretch/>
        </p:blipFill>
        <p:spPr bwMode="auto">
          <a:xfrm>
            <a:off x="611449" y="836712"/>
            <a:ext cx="7632959" cy="52565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383632"/>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539552" y="908720"/>
            <a:ext cx="8229600" cy="5544616"/>
          </a:xfrm>
        </p:spPr>
        <p:txBody>
          <a:bodyPr>
            <a:normAutofit/>
          </a:bodyPr>
          <a:lstStyle/>
          <a:p>
            <a:pPr marL="109728" indent="0">
              <a:buNone/>
            </a:pPr>
            <a:r>
              <a:rPr lang="en-GB" sz="2800" b="1" dirty="0">
                <a:latin typeface="Book Antiqua" pitchFamily="18" charset="0"/>
              </a:rPr>
              <a:t>Rule 6</a:t>
            </a:r>
          </a:p>
          <a:p>
            <a:pPr>
              <a:buClrTx/>
              <a:buFont typeface="Wingdings" pitchFamily="2" charset="2"/>
              <a:buChar char="Ø"/>
            </a:pPr>
            <a:r>
              <a:rPr lang="en-GB" sz="2400" dirty="0">
                <a:latin typeface="Book Antiqua" pitchFamily="18" charset="0"/>
              </a:rPr>
              <a:t>Consider the following simple feedback loop</a:t>
            </a:r>
          </a:p>
          <a:p>
            <a:pPr>
              <a:buClrTx/>
              <a:buFont typeface="Wingdings" pitchFamily="2" charset="2"/>
              <a:buChar char="Ø"/>
            </a:pPr>
            <a:endParaRPr lang="en-GB" sz="2400" dirty="0">
              <a:latin typeface="Book Antiqua" pitchFamily="18" charset="0"/>
            </a:endParaRPr>
          </a:p>
          <a:p>
            <a:pPr>
              <a:buClrTx/>
              <a:buFont typeface="Wingdings" pitchFamily="2" charset="2"/>
              <a:buChar char="Ø"/>
            </a:pPr>
            <a:endParaRPr lang="en-GB" sz="2400" dirty="0">
              <a:latin typeface="Book Antiqua" pitchFamily="18" charset="0"/>
            </a:endParaRPr>
          </a:p>
          <a:p>
            <a:pPr>
              <a:buClrTx/>
              <a:buFont typeface="Wingdings" pitchFamily="2" charset="2"/>
              <a:buChar char="Ø"/>
            </a:pPr>
            <a:endParaRPr lang="en-GB" sz="2400" dirty="0">
              <a:latin typeface="Book Antiqua" pitchFamily="18" charset="0"/>
            </a:endParaRPr>
          </a:p>
          <a:p>
            <a:pPr>
              <a:buClrTx/>
              <a:buFont typeface="Wingdings" pitchFamily="2" charset="2"/>
              <a:buChar char="Ø"/>
            </a:pPr>
            <a:endParaRPr lang="en-GB" sz="2400" dirty="0">
              <a:latin typeface="Book Antiqua" pitchFamily="18" charset="0"/>
            </a:endParaRPr>
          </a:p>
          <a:p>
            <a:pPr>
              <a:buClrTx/>
              <a:buFont typeface="Wingdings" pitchFamily="2" charset="2"/>
              <a:buChar char="Ø"/>
            </a:pPr>
            <a:endParaRPr lang="en-GB" sz="2400" dirty="0">
              <a:latin typeface="Book Antiqua" pitchFamily="18" charset="0"/>
            </a:endParaRPr>
          </a:p>
          <a:p>
            <a:pPr>
              <a:buClrTx/>
              <a:buFont typeface="Wingdings" pitchFamily="2" charset="2"/>
              <a:buChar char="Ø"/>
            </a:pPr>
            <a:r>
              <a:rPr lang="en-GB" sz="2400" dirty="0">
                <a:latin typeface="Book Antiqua" pitchFamily="18" charset="0"/>
              </a:rPr>
              <a:t>If we write equations for the above diagram we get:</a:t>
            </a:r>
          </a:p>
          <a:p>
            <a:endParaRPr lang="en-GB" sz="2400" dirty="0">
              <a:latin typeface="Book Antiqua" pitchFamily="18" charset="0"/>
            </a:endParaRPr>
          </a:p>
          <a:p>
            <a:endParaRPr lang="en-GB" sz="2400" dirty="0">
              <a:latin typeface="Book Antiqua" pitchFamily="18" charset="0"/>
            </a:endParaRPr>
          </a:p>
          <a:p>
            <a:endParaRPr lang="en-GB" sz="2400" dirty="0">
              <a:latin typeface="Book Antiqua" pitchFamily="18" charset="0"/>
            </a:endParaRPr>
          </a:p>
          <a:p>
            <a:endParaRPr lang="en-GB" sz="2400" dirty="0">
              <a:latin typeface="Book Antiqua" pitchFamily="18" charset="0"/>
            </a:endParaRPr>
          </a:p>
          <a:p>
            <a:endParaRPr lang="en-GB" sz="2400" dirty="0">
              <a:latin typeface="Book Antiqua" pitchFamily="18" charset="0"/>
            </a:endParaRPr>
          </a:p>
        </p:txBody>
      </p:sp>
      <p:sp>
        <p:nvSpPr>
          <p:cNvPr id="3" name="Footer Placeholder 2"/>
          <p:cNvSpPr>
            <a:spLocks noGrp="1"/>
          </p:cNvSpPr>
          <p:nvPr>
            <p:ph type="ftr" sz="quarter" idx="11"/>
          </p:nvPr>
        </p:nvSpPr>
        <p:spPr/>
        <p:txBody>
          <a:bodyPr/>
          <a:lstStyle/>
          <a:p>
            <a:r>
              <a:rPr lang="en-GB"/>
              <a:t>Prepared by Vicent V.M., MSc.</a:t>
            </a:r>
          </a:p>
        </p:txBody>
      </p:sp>
      <p:sp>
        <p:nvSpPr>
          <p:cNvPr id="4" name="Slide Number Placeholder 3"/>
          <p:cNvSpPr>
            <a:spLocks noGrp="1"/>
          </p:cNvSpPr>
          <p:nvPr>
            <p:ph type="sldNum" sz="quarter" idx="12"/>
          </p:nvPr>
        </p:nvSpPr>
        <p:spPr/>
        <p:txBody>
          <a:bodyPr/>
          <a:lstStyle/>
          <a:p>
            <a:fld id="{EE9BA162-D505-4D1D-972C-DA1311D099FB}" type="slidenum">
              <a:rPr lang="en-GB" smtClean="0"/>
              <a:t>21</a:t>
            </a:fld>
            <a:endParaRPr lang="en-GB"/>
          </a:p>
        </p:txBody>
      </p:sp>
      <p:sp>
        <p:nvSpPr>
          <p:cNvPr id="5" name="Title 4"/>
          <p:cNvSpPr>
            <a:spLocks noGrp="1"/>
          </p:cNvSpPr>
          <p:nvPr>
            <p:ph type="title"/>
          </p:nvPr>
        </p:nvSpPr>
        <p:spPr>
          <a:xfrm>
            <a:off x="457200" y="274638"/>
            <a:ext cx="8229600" cy="418058"/>
          </a:xfrm>
        </p:spPr>
        <p:txBody>
          <a:bodyPr>
            <a:normAutofit fontScale="90000"/>
          </a:bodyPr>
          <a:lstStyle/>
          <a:p>
            <a:r>
              <a:rPr lang="en-GB" sz="3200" dirty="0">
                <a:solidFill>
                  <a:schemeClr val="tx1"/>
                </a:solidFill>
                <a:effectLst/>
                <a:latin typeface="Book Antiqua" pitchFamily="18" charset="0"/>
              </a:rPr>
              <a:t>Cont.. </a:t>
            </a:r>
          </a:p>
        </p:txBody>
      </p:sp>
      <p:pic>
        <p:nvPicPr>
          <p:cNvPr id="1433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8537" t="28571" r="41212" b="46212"/>
          <a:stretch/>
        </p:blipFill>
        <p:spPr bwMode="auto">
          <a:xfrm>
            <a:off x="1745012" y="1844824"/>
            <a:ext cx="3936011" cy="20882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339"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32963" t="33669" r="47444" b="53693"/>
          <a:stretch/>
        </p:blipFill>
        <p:spPr bwMode="auto">
          <a:xfrm>
            <a:off x="2771800" y="4509120"/>
            <a:ext cx="4032448" cy="18450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51183349"/>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17984" y="1196752"/>
            <a:ext cx="8229600" cy="4525963"/>
          </a:xfrm>
        </p:spPr>
        <p:txBody>
          <a:bodyPr>
            <a:normAutofit/>
          </a:bodyPr>
          <a:lstStyle/>
          <a:p>
            <a:pPr algn="just">
              <a:buClrTx/>
              <a:buFont typeface="Wingdings" pitchFamily="2" charset="2"/>
              <a:buChar char="Ø"/>
            </a:pPr>
            <a:r>
              <a:rPr lang="en-GB" sz="2400" dirty="0">
                <a:latin typeface="Book Antiqua" pitchFamily="18" charset="0"/>
              </a:rPr>
              <a:t>Substitute (2) into (1) to get</a:t>
            </a:r>
          </a:p>
          <a:p>
            <a:pPr algn="just">
              <a:buClrTx/>
              <a:buFont typeface="Wingdings" pitchFamily="2" charset="2"/>
              <a:buChar char="Ø"/>
            </a:pPr>
            <a:endParaRPr lang="en-GB" sz="2400" dirty="0">
              <a:latin typeface="Book Antiqua" pitchFamily="18" charset="0"/>
            </a:endParaRPr>
          </a:p>
          <a:p>
            <a:pPr algn="just">
              <a:buClrTx/>
              <a:buFont typeface="Wingdings" pitchFamily="2" charset="2"/>
              <a:buChar char="Ø"/>
            </a:pPr>
            <a:endParaRPr lang="en-GB" sz="2400" dirty="0">
              <a:latin typeface="Book Antiqua" pitchFamily="18" charset="0"/>
            </a:endParaRPr>
          </a:p>
          <a:p>
            <a:pPr algn="just">
              <a:buClrTx/>
              <a:buFont typeface="Wingdings" pitchFamily="2" charset="2"/>
              <a:buChar char="Ø"/>
            </a:pPr>
            <a:r>
              <a:rPr lang="en-GB" sz="2400" dirty="0">
                <a:latin typeface="Book Antiqua" pitchFamily="18" charset="0"/>
              </a:rPr>
              <a:t>Substitute (4) into (3) to get</a:t>
            </a:r>
          </a:p>
          <a:p>
            <a:pPr algn="just">
              <a:buClrTx/>
              <a:buFont typeface="Wingdings" pitchFamily="2" charset="2"/>
              <a:buChar char="Ø"/>
            </a:pPr>
            <a:endParaRPr lang="en-GB" sz="2400" dirty="0">
              <a:latin typeface="Book Antiqua" pitchFamily="18" charset="0"/>
            </a:endParaRPr>
          </a:p>
        </p:txBody>
      </p:sp>
      <p:sp>
        <p:nvSpPr>
          <p:cNvPr id="3" name="Footer Placeholder 2"/>
          <p:cNvSpPr>
            <a:spLocks noGrp="1"/>
          </p:cNvSpPr>
          <p:nvPr>
            <p:ph type="ftr" sz="quarter" idx="11"/>
          </p:nvPr>
        </p:nvSpPr>
        <p:spPr/>
        <p:txBody>
          <a:bodyPr/>
          <a:lstStyle/>
          <a:p>
            <a:r>
              <a:rPr lang="en-GB"/>
              <a:t>Prepared by Vicent V.M., MSc.</a:t>
            </a:r>
          </a:p>
        </p:txBody>
      </p:sp>
      <p:sp>
        <p:nvSpPr>
          <p:cNvPr id="4" name="Slide Number Placeholder 3"/>
          <p:cNvSpPr>
            <a:spLocks noGrp="1"/>
          </p:cNvSpPr>
          <p:nvPr>
            <p:ph type="sldNum" sz="quarter" idx="12"/>
          </p:nvPr>
        </p:nvSpPr>
        <p:spPr/>
        <p:txBody>
          <a:bodyPr/>
          <a:lstStyle/>
          <a:p>
            <a:fld id="{EE9BA162-D505-4D1D-972C-DA1311D099FB}" type="slidenum">
              <a:rPr lang="en-GB" smtClean="0"/>
              <a:t>22</a:t>
            </a:fld>
            <a:endParaRPr lang="en-GB"/>
          </a:p>
        </p:txBody>
      </p:sp>
      <p:sp>
        <p:nvSpPr>
          <p:cNvPr id="5" name="Title 4"/>
          <p:cNvSpPr>
            <a:spLocks noGrp="1"/>
          </p:cNvSpPr>
          <p:nvPr>
            <p:ph type="title"/>
          </p:nvPr>
        </p:nvSpPr>
        <p:spPr>
          <a:xfrm>
            <a:off x="457200" y="274638"/>
            <a:ext cx="8229600" cy="562074"/>
          </a:xfrm>
        </p:spPr>
        <p:txBody>
          <a:bodyPr>
            <a:normAutofit fontScale="90000"/>
          </a:bodyPr>
          <a:lstStyle/>
          <a:p>
            <a:r>
              <a:rPr lang="en-GB" sz="3200" dirty="0">
                <a:solidFill>
                  <a:schemeClr val="tx1"/>
                </a:solidFill>
                <a:effectLst/>
                <a:latin typeface="Book Antiqua" pitchFamily="18" charset="0"/>
              </a:rPr>
              <a:t>Cont.. </a:t>
            </a:r>
          </a:p>
        </p:txBody>
      </p:sp>
      <p:pic>
        <p:nvPicPr>
          <p:cNvPr id="1536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6438" t="21230" r="49020" b="75000"/>
          <a:stretch/>
        </p:blipFill>
        <p:spPr bwMode="auto">
          <a:xfrm>
            <a:off x="1490223" y="1914676"/>
            <a:ext cx="5713071" cy="4680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363"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25296" t="34943" r="51704" b="48958"/>
          <a:stretch/>
        </p:blipFill>
        <p:spPr bwMode="auto">
          <a:xfrm>
            <a:off x="1475656" y="3140968"/>
            <a:ext cx="5457920" cy="24737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0304167"/>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61586" y="903452"/>
            <a:ext cx="8229600" cy="4525963"/>
          </a:xfrm>
        </p:spPr>
        <p:txBody>
          <a:bodyPr/>
          <a:lstStyle/>
          <a:p>
            <a:pPr marL="109728" indent="0">
              <a:buNone/>
            </a:pPr>
            <a:r>
              <a:rPr lang="en-GB" sz="2800" b="1" dirty="0">
                <a:latin typeface="Book Antiqua" pitchFamily="18" charset="0"/>
              </a:rPr>
              <a:t>Example 1</a:t>
            </a:r>
          </a:p>
          <a:p>
            <a:pPr marL="109728" indent="0">
              <a:buNone/>
            </a:pPr>
            <a:r>
              <a:rPr lang="en-GB" sz="2400" dirty="0">
                <a:latin typeface="Book Antiqua" pitchFamily="18" charset="0"/>
              </a:rPr>
              <a:t>Consider the following feedback control system:</a:t>
            </a:r>
          </a:p>
          <a:p>
            <a:endParaRPr lang="en-GB" dirty="0"/>
          </a:p>
        </p:txBody>
      </p:sp>
      <p:sp>
        <p:nvSpPr>
          <p:cNvPr id="3" name="Footer Placeholder 2"/>
          <p:cNvSpPr>
            <a:spLocks noGrp="1"/>
          </p:cNvSpPr>
          <p:nvPr>
            <p:ph type="ftr" sz="quarter" idx="11"/>
          </p:nvPr>
        </p:nvSpPr>
        <p:spPr/>
        <p:txBody>
          <a:bodyPr/>
          <a:lstStyle/>
          <a:p>
            <a:r>
              <a:rPr lang="en-GB"/>
              <a:t>Prepared by Vicent V.M., MSc.</a:t>
            </a:r>
          </a:p>
        </p:txBody>
      </p:sp>
      <p:sp>
        <p:nvSpPr>
          <p:cNvPr id="4" name="Slide Number Placeholder 3"/>
          <p:cNvSpPr>
            <a:spLocks noGrp="1"/>
          </p:cNvSpPr>
          <p:nvPr>
            <p:ph type="sldNum" sz="quarter" idx="12"/>
          </p:nvPr>
        </p:nvSpPr>
        <p:spPr/>
        <p:txBody>
          <a:bodyPr/>
          <a:lstStyle/>
          <a:p>
            <a:fld id="{EE9BA162-D505-4D1D-972C-DA1311D099FB}" type="slidenum">
              <a:rPr lang="en-GB" smtClean="0"/>
              <a:t>23</a:t>
            </a:fld>
            <a:endParaRPr lang="en-GB"/>
          </a:p>
        </p:txBody>
      </p:sp>
      <p:sp>
        <p:nvSpPr>
          <p:cNvPr id="5" name="Title 4"/>
          <p:cNvSpPr>
            <a:spLocks noGrp="1"/>
          </p:cNvSpPr>
          <p:nvPr>
            <p:ph type="title"/>
          </p:nvPr>
        </p:nvSpPr>
        <p:spPr>
          <a:xfrm>
            <a:off x="469716" y="188640"/>
            <a:ext cx="8229600" cy="490066"/>
          </a:xfrm>
        </p:spPr>
        <p:txBody>
          <a:bodyPr>
            <a:normAutofit fontScale="90000"/>
          </a:bodyPr>
          <a:lstStyle/>
          <a:p>
            <a:r>
              <a:rPr lang="en-GB" sz="3200" dirty="0">
                <a:solidFill>
                  <a:schemeClr val="tx1"/>
                </a:solidFill>
                <a:effectLst/>
                <a:latin typeface="Book Antiqua" pitchFamily="18" charset="0"/>
              </a:rPr>
              <a:t>Cont.. </a:t>
            </a:r>
          </a:p>
        </p:txBody>
      </p:sp>
      <p:pic>
        <p:nvPicPr>
          <p:cNvPr id="921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2148" t="18453" r="16782" b="48295"/>
          <a:stretch/>
        </p:blipFill>
        <p:spPr bwMode="auto">
          <a:xfrm>
            <a:off x="539552" y="2204864"/>
            <a:ext cx="7945912" cy="36724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19794328"/>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44645" y="620688"/>
            <a:ext cx="8229600" cy="5832648"/>
          </a:xfrm>
        </p:spPr>
        <p:txBody>
          <a:bodyPr>
            <a:normAutofit/>
          </a:bodyPr>
          <a:lstStyle/>
          <a:p>
            <a:pPr algn="just">
              <a:buClrTx/>
              <a:buFont typeface="Wingdings" pitchFamily="2" charset="2"/>
              <a:buChar char="Ø"/>
            </a:pPr>
            <a:r>
              <a:rPr lang="en-GB" sz="2400" dirty="0">
                <a:latin typeface="Book Antiqua" pitchFamily="18" charset="0"/>
              </a:rPr>
              <a:t>First, let’s move </a:t>
            </a:r>
            <a:r>
              <a:rPr lang="en-GB" sz="2400" i="1" dirty="0">
                <a:latin typeface="Book Antiqua" pitchFamily="18" charset="0"/>
              </a:rPr>
              <a:t>H</a:t>
            </a:r>
            <a:r>
              <a:rPr lang="en-GB" sz="2400" dirty="0">
                <a:latin typeface="Book Antiqua" pitchFamily="18" charset="0"/>
              </a:rPr>
              <a:t>2 behind block </a:t>
            </a:r>
            <a:r>
              <a:rPr lang="en-GB" sz="2400" i="1" dirty="0">
                <a:latin typeface="Book Antiqua" pitchFamily="18" charset="0"/>
              </a:rPr>
              <a:t>G</a:t>
            </a:r>
            <a:r>
              <a:rPr lang="en-GB" sz="2400" dirty="0">
                <a:latin typeface="Book Antiqua" pitchFamily="18" charset="0"/>
              </a:rPr>
              <a:t>4 so that we can isolate the </a:t>
            </a:r>
            <a:r>
              <a:rPr lang="en-GB" sz="2400" i="1" dirty="0">
                <a:latin typeface="Book Antiqua" pitchFamily="18" charset="0"/>
              </a:rPr>
              <a:t>G3 – G4 – H</a:t>
            </a:r>
            <a:r>
              <a:rPr lang="en-GB" sz="2400" dirty="0">
                <a:latin typeface="Book Antiqua" pitchFamily="18" charset="0"/>
              </a:rPr>
              <a:t>1 feedback loop. Use Rule 4 of Table 1 to get</a:t>
            </a:r>
          </a:p>
          <a:p>
            <a:pPr algn="just">
              <a:buClrTx/>
              <a:buFont typeface="Wingdings" pitchFamily="2" charset="2"/>
              <a:buChar char="Ø"/>
            </a:pPr>
            <a:endParaRPr lang="en-GB" sz="2400" dirty="0">
              <a:latin typeface="Book Antiqua" pitchFamily="18" charset="0"/>
            </a:endParaRPr>
          </a:p>
          <a:p>
            <a:pPr algn="just">
              <a:buClrTx/>
              <a:buFont typeface="Wingdings" pitchFamily="2" charset="2"/>
              <a:buChar char="Ø"/>
            </a:pPr>
            <a:endParaRPr lang="en-GB" sz="2400" dirty="0">
              <a:latin typeface="Book Antiqua" pitchFamily="18" charset="0"/>
            </a:endParaRPr>
          </a:p>
          <a:p>
            <a:pPr algn="just">
              <a:buClrTx/>
              <a:buFont typeface="Wingdings" pitchFamily="2" charset="2"/>
              <a:buChar char="Ø"/>
            </a:pPr>
            <a:endParaRPr lang="en-GB" sz="2400" dirty="0">
              <a:latin typeface="Book Antiqua" pitchFamily="18" charset="0"/>
            </a:endParaRPr>
          </a:p>
          <a:p>
            <a:pPr algn="just">
              <a:buClrTx/>
              <a:buFont typeface="Wingdings" pitchFamily="2" charset="2"/>
              <a:buChar char="Ø"/>
            </a:pPr>
            <a:endParaRPr lang="en-GB" sz="2400" dirty="0">
              <a:latin typeface="Book Antiqua" pitchFamily="18" charset="0"/>
            </a:endParaRPr>
          </a:p>
          <a:p>
            <a:pPr algn="just">
              <a:buClrTx/>
              <a:buFont typeface="Wingdings" pitchFamily="2" charset="2"/>
              <a:buChar char="Ø"/>
            </a:pPr>
            <a:endParaRPr lang="en-GB" sz="2400" dirty="0">
              <a:latin typeface="Book Antiqua" pitchFamily="18" charset="0"/>
            </a:endParaRPr>
          </a:p>
          <a:p>
            <a:pPr algn="just">
              <a:buClrTx/>
              <a:buFont typeface="Wingdings" pitchFamily="2" charset="2"/>
              <a:buChar char="Ø"/>
            </a:pPr>
            <a:endParaRPr lang="en-GB" sz="2400" dirty="0">
              <a:latin typeface="Book Antiqua" pitchFamily="18" charset="0"/>
            </a:endParaRPr>
          </a:p>
          <a:p>
            <a:endParaRPr lang="en-GB" sz="2400" dirty="0"/>
          </a:p>
        </p:txBody>
      </p:sp>
      <p:sp>
        <p:nvSpPr>
          <p:cNvPr id="3" name="Footer Placeholder 2"/>
          <p:cNvSpPr>
            <a:spLocks noGrp="1"/>
          </p:cNvSpPr>
          <p:nvPr>
            <p:ph type="ftr" sz="quarter" idx="11"/>
          </p:nvPr>
        </p:nvSpPr>
        <p:spPr/>
        <p:txBody>
          <a:bodyPr/>
          <a:lstStyle/>
          <a:p>
            <a:r>
              <a:rPr lang="en-GB"/>
              <a:t>Prepared by Vicent V.M., MSc.</a:t>
            </a:r>
          </a:p>
        </p:txBody>
      </p:sp>
      <p:sp>
        <p:nvSpPr>
          <p:cNvPr id="4" name="Slide Number Placeholder 3"/>
          <p:cNvSpPr>
            <a:spLocks noGrp="1"/>
          </p:cNvSpPr>
          <p:nvPr>
            <p:ph type="sldNum" sz="quarter" idx="12"/>
          </p:nvPr>
        </p:nvSpPr>
        <p:spPr/>
        <p:txBody>
          <a:bodyPr/>
          <a:lstStyle/>
          <a:p>
            <a:fld id="{EE9BA162-D505-4D1D-972C-DA1311D099FB}" type="slidenum">
              <a:rPr lang="en-GB" smtClean="0"/>
              <a:t>24</a:t>
            </a:fld>
            <a:endParaRPr lang="en-GB"/>
          </a:p>
        </p:txBody>
      </p:sp>
      <p:sp>
        <p:nvSpPr>
          <p:cNvPr id="5" name="Title 4"/>
          <p:cNvSpPr>
            <a:spLocks noGrp="1"/>
          </p:cNvSpPr>
          <p:nvPr>
            <p:ph type="title"/>
          </p:nvPr>
        </p:nvSpPr>
        <p:spPr>
          <a:xfrm>
            <a:off x="444645" y="116632"/>
            <a:ext cx="8229600" cy="562074"/>
          </a:xfrm>
        </p:spPr>
        <p:txBody>
          <a:bodyPr>
            <a:normAutofit fontScale="90000"/>
          </a:bodyPr>
          <a:lstStyle/>
          <a:p>
            <a:r>
              <a:rPr lang="en-GB" sz="3200" dirty="0">
                <a:solidFill>
                  <a:schemeClr val="tx1"/>
                </a:solidFill>
                <a:effectLst/>
                <a:latin typeface="Book Antiqua" pitchFamily="18" charset="0"/>
              </a:rPr>
              <a:t>Cont.. </a:t>
            </a:r>
          </a:p>
        </p:txBody>
      </p:sp>
      <p:pic>
        <p:nvPicPr>
          <p:cNvPr id="1024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2980" t="25198" r="16336" b="40675"/>
          <a:stretch/>
        </p:blipFill>
        <p:spPr bwMode="auto">
          <a:xfrm>
            <a:off x="611560" y="2276872"/>
            <a:ext cx="7895771" cy="32403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86191803"/>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502428" y="1115750"/>
            <a:ext cx="8229600" cy="4833530"/>
          </a:xfrm>
        </p:spPr>
        <p:txBody>
          <a:bodyPr/>
          <a:lstStyle/>
          <a:p>
            <a:pPr lvl="0" algn="just">
              <a:buClrTx/>
              <a:buFont typeface="Wingdings" pitchFamily="2" charset="2"/>
              <a:buChar char="Ø"/>
            </a:pPr>
            <a:r>
              <a:rPr lang="en-GB" sz="2400" dirty="0">
                <a:solidFill>
                  <a:prstClr val="black"/>
                </a:solidFill>
                <a:latin typeface="Book Antiqua" pitchFamily="18" charset="0"/>
              </a:rPr>
              <a:t>Now, we can eliminate the 3 4 1 </a:t>
            </a:r>
            <a:r>
              <a:rPr lang="en-GB" sz="2400" i="1" dirty="0">
                <a:solidFill>
                  <a:prstClr val="black"/>
                </a:solidFill>
                <a:latin typeface="Book Antiqua" pitchFamily="18" charset="0"/>
              </a:rPr>
              <a:t>G </a:t>
            </a:r>
            <a:r>
              <a:rPr lang="en-GB" sz="2400" dirty="0">
                <a:solidFill>
                  <a:prstClr val="black"/>
                </a:solidFill>
                <a:latin typeface="Book Antiqua" pitchFamily="18" charset="0"/>
              </a:rPr>
              <a:t>-</a:t>
            </a:r>
            <a:r>
              <a:rPr lang="en-GB" sz="2400" i="1" dirty="0">
                <a:solidFill>
                  <a:prstClr val="black"/>
                </a:solidFill>
                <a:latin typeface="Book Antiqua" pitchFamily="18" charset="0"/>
              </a:rPr>
              <a:t>G </a:t>
            </a:r>
            <a:r>
              <a:rPr lang="en-GB" sz="2400" dirty="0">
                <a:solidFill>
                  <a:prstClr val="black"/>
                </a:solidFill>
                <a:latin typeface="Book Antiqua" pitchFamily="18" charset="0"/>
              </a:rPr>
              <a:t>- </a:t>
            </a:r>
            <a:r>
              <a:rPr lang="en-GB" sz="2400" i="1" dirty="0">
                <a:solidFill>
                  <a:prstClr val="black"/>
                </a:solidFill>
                <a:latin typeface="Book Antiqua" pitchFamily="18" charset="0"/>
              </a:rPr>
              <a:t>H </a:t>
            </a:r>
            <a:r>
              <a:rPr lang="en-GB" sz="2400" dirty="0">
                <a:solidFill>
                  <a:prstClr val="black"/>
                </a:solidFill>
                <a:latin typeface="Book Antiqua" pitchFamily="18" charset="0"/>
              </a:rPr>
              <a:t>loop by using Rule 6 of Table 1:</a:t>
            </a:r>
          </a:p>
          <a:p>
            <a:endParaRPr lang="en-GB" dirty="0"/>
          </a:p>
        </p:txBody>
      </p:sp>
      <p:sp>
        <p:nvSpPr>
          <p:cNvPr id="3" name="Footer Placeholder 2"/>
          <p:cNvSpPr>
            <a:spLocks noGrp="1"/>
          </p:cNvSpPr>
          <p:nvPr>
            <p:ph type="ftr" sz="quarter" idx="11"/>
          </p:nvPr>
        </p:nvSpPr>
        <p:spPr/>
        <p:txBody>
          <a:bodyPr/>
          <a:lstStyle/>
          <a:p>
            <a:r>
              <a:rPr lang="en-GB"/>
              <a:t>Prepared by Vicent V.M., MSc.</a:t>
            </a:r>
          </a:p>
        </p:txBody>
      </p:sp>
      <p:sp>
        <p:nvSpPr>
          <p:cNvPr id="4" name="Slide Number Placeholder 3"/>
          <p:cNvSpPr>
            <a:spLocks noGrp="1"/>
          </p:cNvSpPr>
          <p:nvPr>
            <p:ph type="sldNum" sz="quarter" idx="12"/>
          </p:nvPr>
        </p:nvSpPr>
        <p:spPr/>
        <p:txBody>
          <a:bodyPr/>
          <a:lstStyle/>
          <a:p>
            <a:fld id="{EE9BA162-D505-4D1D-972C-DA1311D099FB}" type="slidenum">
              <a:rPr lang="en-GB" smtClean="0"/>
              <a:t>25</a:t>
            </a:fld>
            <a:endParaRPr lang="en-GB"/>
          </a:p>
        </p:txBody>
      </p:sp>
      <p:sp>
        <p:nvSpPr>
          <p:cNvPr id="5" name="Title 4"/>
          <p:cNvSpPr>
            <a:spLocks noGrp="1"/>
          </p:cNvSpPr>
          <p:nvPr>
            <p:ph type="title"/>
          </p:nvPr>
        </p:nvSpPr>
        <p:spPr>
          <a:xfrm>
            <a:off x="502428" y="332656"/>
            <a:ext cx="8229600" cy="562074"/>
          </a:xfrm>
        </p:spPr>
        <p:txBody>
          <a:bodyPr>
            <a:normAutofit fontScale="90000"/>
          </a:bodyPr>
          <a:lstStyle/>
          <a:p>
            <a:r>
              <a:rPr lang="en-GB" sz="3200" dirty="0">
                <a:solidFill>
                  <a:schemeClr val="tx1"/>
                </a:solidFill>
                <a:effectLst/>
                <a:latin typeface="Book Antiqua" pitchFamily="18" charset="0"/>
              </a:rPr>
              <a:t>Cont.. </a:t>
            </a:r>
          </a:p>
        </p:txBody>
      </p:sp>
      <p:pic>
        <p:nvPicPr>
          <p:cNvPr id="1126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2574" t="24226" r="17228" b="42765"/>
          <a:stretch/>
        </p:blipFill>
        <p:spPr bwMode="auto">
          <a:xfrm>
            <a:off x="611560" y="1844824"/>
            <a:ext cx="8120468" cy="38164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35968371"/>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95536" y="907680"/>
            <a:ext cx="8229600" cy="5473648"/>
          </a:xfrm>
        </p:spPr>
        <p:txBody>
          <a:bodyPr>
            <a:normAutofit/>
          </a:bodyPr>
          <a:lstStyle/>
          <a:p>
            <a:pPr>
              <a:buClrTx/>
              <a:buFont typeface="Wingdings" pitchFamily="2" charset="2"/>
              <a:buChar char="Ø"/>
            </a:pPr>
            <a:r>
              <a:rPr lang="en-GB" sz="2400" dirty="0">
                <a:latin typeface="Book Antiqua" pitchFamily="18" charset="0"/>
              </a:rPr>
              <a:t>Now eliminate inner loop using Rule 6</a:t>
            </a:r>
          </a:p>
          <a:p>
            <a:pPr>
              <a:buClrTx/>
              <a:buFont typeface="Wingdings" pitchFamily="2" charset="2"/>
              <a:buChar char="Ø"/>
            </a:pPr>
            <a:endParaRPr lang="en-GB" sz="2400" dirty="0">
              <a:latin typeface="Book Antiqua" pitchFamily="18" charset="0"/>
            </a:endParaRPr>
          </a:p>
          <a:p>
            <a:pPr>
              <a:buClrTx/>
              <a:buFont typeface="Wingdings" pitchFamily="2" charset="2"/>
              <a:buChar char="Ø"/>
            </a:pPr>
            <a:endParaRPr lang="en-GB" sz="2400" dirty="0">
              <a:latin typeface="Book Antiqua" pitchFamily="18" charset="0"/>
            </a:endParaRPr>
          </a:p>
          <a:p>
            <a:pPr>
              <a:buClrTx/>
              <a:buFont typeface="Wingdings" pitchFamily="2" charset="2"/>
              <a:buChar char="Ø"/>
            </a:pPr>
            <a:endParaRPr lang="en-GB" sz="2400" dirty="0">
              <a:latin typeface="Book Antiqua" pitchFamily="18" charset="0"/>
            </a:endParaRPr>
          </a:p>
          <a:p>
            <a:pPr>
              <a:buClrTx/>
              <a:buFont typeface="Wingdings" pitchFamily="2" charset="2"/>
              <a:buChar char="Ø"/>
            </a:pPr>
            <a:endParaRPr lang="en-GB" sz="2400" dirty="0">
              <a:latin typeface="Book Antiqua" pitchFamily="18" charset="0"/>
            </a:endParaRPr>
          </a:p>
          <a:p>
            <a:pPr>
              <a:buClrTx/>
              <a:buFont typeface="Wingdings" pitchFamily="2" charset="2"/>
              <a:buChar char="Ø"/>
            </a:pPr>
            <a:endParaRPr lang="en-GB" sz="2400" dirty="0">
              <a:latin typeface="Book Antiqua" pitchFamily="18" charset="0"/>
            </a:endParaRPr>
          </a:p>
          <a:p>
            <a:pPr>
              <a:buClrTx/>
              <a:buFont typeface="Wingdings" pitchFamily="2" charset="2"/>
              <a:buChar char="Ø"/>
            </a:pPr>
            <a:r>
              <a:rPr lang="en-GB" sz="2400" dirty="0">
                <a:latin typeface="Book Antiqua" pitchFamily="18" charset="0"/>
              </a:rPr>
              <a:t>Therefore, the equivalent diagram is</a:t>
            </a:r>
          </a:p>
          <a:p>
            <a:pPr>
              <a:buClrTx/>
              <a:buFont typeface="Wingdings" pitchFamily="2" charset="2"/>
              <a:buChar char="Ø"/>
            </a:pPr>
            <a:endParaRPr lang="en-GB" sz="2400" dirty="0">
              <a:latin typeface="Book Antiqua" pitchFamily="18" charset="0"/>
            </a:endParaRPr>
          </a:p>
          <a:p>
            <a:pPr>
              <a:buClrTx/>
              <a:buFont typeface="Wingdings" pitchFamily="2" charset="2"/>
              <a:buChar char="Ø"/>
            </a:pPr>
            <a:endParaRPr lang="en-GB" sz="2400" dirty="0">
              <a:latin typeface="Book Antiqua" pitchFamily="18" charset="0"/>
            </a:endParaRPr>
          </a:p>
        </p:txBody>
      </p:sp>
      <p:sp>
        <p:nvSpPr>
          <p:cNvPr id="3" name="Footer Placeholder 2"/>
          <p:cNvSpPr>
            <a:spLocks noGrp="1"/>
          </p:cNvSpPr>
          <p:nvPr>
            <p:ph type="ftr" sz="quarter" idx="11"/>
          </p:nvPr>
        </p:nvSpPr>
        <p:spPr/>
        <p:txBody>
          <a:bodyPr/>
          <a:lstStyle/>
          <a:p>
            <a:r>
              <a:rPr lang="en-GB"/>
              <a:t>Prepared by Vicent V.M., MSc.</a:t>
            </a:r>
          </a:p>
        </p:txBody>
      </p:sp>
      <p:sp>
        <p:nvSpPr>
          <p:cNvPr id="4" name="Slide Number Placeholder 3"/>
          <p:cNvSpPr>
            <a:spLocks noGrp="1"/>
          </p:cNvSpPr>
          <p:nvPr>
            <p:ph type="sldNum" sz="quarter" idx="12"/>
          </p:nvPr>
        </p:nvSpPr>
        <p:spPr/>
        <p:txBody>
          <a:bodyPr/>
          <a:lstStyle/>
          <a:p>
            <a:fld id="{EE9BA162-D505-4D1D-972C-DA1311D099FB}" type="slidenum">
              <a:rPr lang="en-GB" smtClean="0"/>
              <a:t>26</a:t>
            </a:fld>
            <a:endParaRPr lang="en-GB"/>
          </a:p>
        </p:txBody>
      </p:sp>
      <p:sp>
        <p:nvSpPr>
          <p:cNvPr id="5" name="Title 4"/>
          <p:cNvSpPr>
            <a:spLocks noGrp="1"/>
          </p:cNvSpPr>
          <p:nvPr>
            <p:ph type="title"/>
          </p:nvPr>
        </p:nvSpPr>
        <p:spPr>
          <a:xfrm>
            <a:off x="457200" y="274638"/>
            <a:ext cx="8229600" cy="418058"/>
          </a:xfrm>
        </p:spPr>
        <p:txBody>
          <a:bodyPr>
            <a:noAutofit/>
          </a:bodyPr>
          <a:lstStyle/>
          <a:p>
            <a:r>
              <a:rPr lang="en-GB" sz="3200" dirty="0">
                <a:solidFill>
                  <a:schemeClr val="tx1"/>
                </a:solidFill>
                <a:effectLst/>
                <a:latin typeface="Book Antiqua" pitchFamily="18" charset="0"/>
              </a:rPr>
              <a:t>Cont.. </a:t>
            </a:r>
          </a:p>
        </p:txBody>
      </p:sp>
      <p:pic>
        <p:nvPicPr>
          <p:cNvPr id="1229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4172" t="33532" r="37419" b="45644"/>
          <a:stretch/>
        </p:blipFill>
        <p:spPr bwMode="auto">
          <a:xfrm>
            <a:off x="1636618" y="1428238"/>
            <a:ext cx="6031726" cy="19287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291"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22102" t="33266" r="22421" b="39489"/>
          <a:stretch/>
        </p:blipFill>
        <p:spPr bwMode="auto">
          <a:xfrm>
            <a:off x="1043608" y="4005064"/>
            <a:ext cx="7218218" cy="1993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01926693"/>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67544" y="1124744"/>
            <a:ext cx="8229600" cy="4525963"/>
          </a:xfrm>
        </p:spPr>
        <p:txBody>
          <a:bodyPr>
            <a:normAutofit/>
          </a:bodyPr>
          <a:lstStyle/>
          <a:p>
            <a:pPr algn="just">
              <a:buClrTx/>
              <a:buFont typeface="Wingdings" pitchFamily="2" charset="2"/>
              <a:buChar char="Ø"/>
            </a:pPr>
            <a:r>
              <a:rPr lang="en-GB" sz="2400" dirty="0">
                <a:latin typeface="Book Antiqua" pitchFamily="18" charset="0"/>
              </a:rPr>
              <a:t>Finally, we can eliminate the last feedback loop to get:</a:t>
            </a:r>
          </a:p>
          <a:p>
            <a:pPr algn="just">
              <a:buClrTx/>
              <a:buFont typeface="Wingdings" pitchFamily="2" charset="2"/>
              <a:buChar char="Ø"/>
            </a:pPr>
            <a:endParaRPr lang="en-GB" sz="2400" dirty="0">
              <a:latin typeface="Book Antiqua" pitchFamily="18" charset="0"/>
            </a:endParaRPr>
          </a:p>
          <a:p>
            <a:pPr marL="109728" indent="0" algn="just">
              <a:buClrTx/>
              <a:buNone/>
            </a:pPr>
            <a:endParaRPr lang="en-GB" sz="2400" dirty="0">
              <a:latin typeface="Book Antiqua" pitchFamily="18" charset="0"/>
            </a:endParaRPr>
          </a:p>
          <a:p>
            <a:pPr algn="just">
              <a:buClrTx/>
              <a:buFont typeface="Wingdings" pitchFamily="2" charset="2"/>
              <a:buChar char="Ø"/>
            </a:pPr>
            <a:endParaRPr lang="en-GB" sz="2400" dirty="0">
              <a:latin typeface="Book Antiqua" pitchFamily="18" charset="0"/>
            </a:endParaRPr>
          </a:p>
          <a:p>
            <a:pPr algn="just">
              <a:buClrTx/>
              <a:buFont typeface="Wingdings" pitchFamily="2" charset="2"/>
              <a:buChar char="Ø"/>
            </a:pPr>
            <a:endParaRPr lang="en-GB" sz="2400" dirty="0">
              <a:latin typeface="Book Antiqua" pitchFamily="18" charset="0"/>
            </a:endParaRPr>
          </a:p>
          <a:p>
            <a:pPr algn="just">
              <a:buClrTx/>
              <a:buFont typeface="Wingdings" pitchFamily="2" charset="2"/>
              <a:buChar char="Ø"/>
            </a:pPr>
            <a:endParaRPr lang="en-GB" sz="2400" dirty="0">
              <a:latin typeface="Book Antiqua" pitchFamily="18" charset="0"/>
            </a:endParaRPr>
          </a:p>
          <a:p>
            <a:pPr algn="just">
              <a:buClrTx/>
              <a:buFont typeface="Wingdings" pitchFamily="2" charset="2"/>
              <a:buChar char="Ø"/>
            </a:pPr>
            <a:endParaRPr lang="en-GB" sz="2400" dirty="0">
              <a:latin typeface="Book Antiqua" pitchFamily="18" charset="0"/>
            </a:endParaRPr>
          </a:p>
          <a:p>
            <a:pPr algn="just">
              <a:buClrTx/>
              <a:buFont typeface="Wingdings" pitchFamily="2" charset="2"/>
              <a:buChar char="Ø"/>
            </a:pPr>
            <a:r>
              <a:rPr lang="en-GB" sz="2400" dirty="0">
                <a:latin typeface="Book Antiqua" pitchFamily="18" charset="0"/>
              </a:rPr>
              <a:t>Using block diagrams, it becomes easy to see where new blocks can be added to an existing system to alter system performance.</a:t>
            </a:r>
          </a:p>
        </p:txBody>
      </p:sp>
      <p:sp>
        <p:nvSpPr>
          <p:cNvPr id="3" name="Footer Placeholder 2"/>
          <p:cNvSpPr>
            <a:spLocks noGrp="1"/>
          </p:cNvSpPr>
          <p:nvPr>
            <p:ph type="ftr" sz="quarter" idx="11"/>
          </p:nvPr>
        </p:nvSpPr>
        <p:spPr/>
        <p:txBody>
          <a:bodyPr/>
          <a:lstStyle/>
          <a:p>
            <a:r>
              <a:rPr lang="en-GB"/>
              <a:t>Prepared by Vicent V.M., MSc.</a:t>
            </a:r>
          </a:p>
        </p:txBody>
      </p:sp>
      <p:sp>
        <p:nvSpPr>
          <p:cNvPr id="4" name="Slide Number Placeholder 3"/>
          <p:cNvSpPr>
            <a:spLocks noGrp="1"/>
          </p:cNvSpPr>
          <p:nvPr>
            <p:ph type="sldNum" sz="quarter" idx="12"/>
          </p:nvPr>
        </p:nvSpPr>
        <p:spPr/>
        <p:txBody>
          <a:bodyPr/>
          <a:lstStyle/>
          <a:p>
            <a:fld id="{EE9BA162-D505-4D1D-972C-DA1311D099FB}" type="slidenum">
              <a:rPr lang="en-GB" smtClean="0"/>
              <a:t>27</a:t>
            </a:fld>
            <a:endParaRPr lang="en-GB"/>
          </a:p>
        </p:txBody>
      </p:sp>
      <p:sp>
        <p:nvSpPr>
          <p:cNvPr id="5" name="Title 4"/>
          <p:cNvSpPr>
            <a:spLocks noGrp="1"/>
          </p:cNvSpPr>
          <p:nvPr>
            <p:ph type="title"/>
          </p:nvPr>
        </p:nvSpPr>
        <p:spPr>
          <a:xfrm>
            <a:off x="467544" y="188640"/>
            <a:ext cx="8229600" cy="490066"/>
          </a:xfrm>
        </p:spPr>
        <p:txBody>
          <a:bodyPr>
            <a:normAutofit fontScale="90000"/>
          </a:bodyPr>
          <a:lstStyle/>
          <a:p>
            <a:r>
              <a:rPr lang="en-GB" sz="3200" dirty="0">
                <a:solidFill>
                  <a:schemeClr val="tx1"/>
                </a:solidFill>
                <a:effectLst/>
                <a:latin typeface="Book Antiqua" pitchFamily="18" charset="0"/>
              </a:rPr>
              <a:t>Cont.. </a:t>
            </a:r>
          </a:p>
        </p:txBody>
      </p:sp>
      <p:pic>
        <p:nvPicPr>
          <p:cNvPr id="1331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6727" t="48611" r="32399" b="39205"/>
          <a:stretch/>
        </p:blipFill>
        <p:spPr bwMode="auto">
          <a:xfrm>
            <a:off x="1545107" y="1916832"/>
            <a:ext cx="5832648" cy="1728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46101085"/>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67544" y="836712"/>
            <a:ext cx="8229600" cy="4525963"/>
          </a:xfrm>
        </p:spPr>
        <p:txBody>
          <a:bodyPr>
            <a:normAutofit/>
          </a:bodyPr>
          <a:lstStyle/>
          <a:p>
            <a:pPr marL="109728" indent="0">
              <a:buNone/>
            </a:pPr>
            <a:r>
              <a:rPr lang="en-GB" sz="2800" b="1" dirty="0">
                <a:latin typeface="Book Antiqua" pitchFamily="18" charset="0"/>
              </a:rPr>
              <a:t>Example 2:</a:t>
            </a:r>
          </a:p>
          <a:p>
            <a:pPr marL="109728" indent="0">
              <a:buNone/>
            </a:pPr>
            <a:r>
              <a:rPr lang="en-GB" sz="2400" dirty="0">
                <a:latin typeface="Book Antiqua" pitchFamily="18" charset="0"/>
              </a:rPr>
              <a:t>Reduce the following multi system into a single block diagram</a:t>
            </a:r>
          </a:p>
          <a:p>
            <a:endParaRPr lang="en-GB" sz="2400" dirty="0">
              <a:latin typeface="Book Antiqua" pitchFamily="18" charset="0"/>
            </a:endParaRPr>
          </a:p>
          <a:p>
            <a:endParaRPr lang="en-GB" sz="2400" dirty="0">
              <a:latin typeface="Book Antiqua" pitchFamily="18" charset="0"/>
            </a:endParaRPr>
          </a:p>
        </p:txBody>
      </p:sp>
      <p:sp>
        <p:nvSpPr>
          <p:cNvPr id="3" name="Footer Placeholder 2"/>
          <p:cNvSpPr>
            <a:spLocks noGrp="1"/>
          </p:cNvSpPr>
          <p:nvPr>
            <p:ph type="ftr" sz="quarter" idx="11"/>
          </p:nvPr>
        </p:nvSpPr>
        <p:spPr/>
        <p:txBody>
          <a:bodyPr/>
          <a:lstStyle/>
          <a:p>
            <a:r>
              <a:rPr lang="en-GB"/>
              <a:t>Prepared by Vicent V.M., MSc.</a:t>
            </a:r>
          </a:p>
        </p:txBody>
      </p:sp>
      <p:sp>
        <p:nvSpPr>
          <p:cNvPr id="4" name="Slide Number Placeholder 3"/>
          <p:cNvSpPr>
            <a:spLocks noGrp="1"/>
          </p:cNvSpPr>
          <p:nvPr>
            <p:ph type="sldNum" sz="quarter" idx="12"/>
          </p:nvPr>
        </p:nvSpPr>
        <p:spPr/>
        <p:txBody>
          <a:bodyPr/>
          <a:lstStyle/>
          <a:p>
            <a:fld id="{EE9BA162-D505-4D1D-972C-DA1311D099FB}" type="slidenum">
              <a:rPr lang="en-GB" smtClean="0"/>
              <a:t>28</a:t>
            </a:fld>
            <a:endParaRPr lang="en-GB"/>
          </a:p>
        </p:txBody>
      </p:sp>
      <p:sp>
        <p:nvSpPr>
          <p:cNvPr id="5" name="Title 4"/>
          <p:cNvSpPr>
            <a:spLocks noGrp="1"/>
          </p:cNvSpPr>
          <p:nvPr>
            <p:ph type="title"/>
          </p:nvPr>
        </p:nvSpPr>
        <p:spPr>
          <a:xfrm>
            <a:off x="467544" y="116632"/>
            <a:ext cx="8229600" cy="490066"/>
          </a:xfrm>
        </p:spPr>
        <p:txBody>
          <a:bodyPr>
            <a:normAutofit fontScale="90000"/>
          </a:bodyPr>
          <a:lstStyle/>
          <a:p>
            <a:r>
              <a:rPr lang="en-GB" sz="3200" dirty="0">
                <a:solidFill>
                  <a:schemeClr val="tx1"/>
                </a:solidFill>
                <a:effectLst/>
                <a:latin typeface="Book Antiqua" pitchFamily="18" charset="0"/>
              </a:rPr>
              <a:t>Cont..</a:t>
            </a:r>
          </a:p>
        </p:txBody>
      </p:sp>
      <p:pic>
        <p:nvPicPr>
          <p:cNvPr id="6"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5666" y="2276872"/>
            <a:ext cx="7728224" cy="2952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29988029"/>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67544" y="692696"/>
            <a:ext cx="8229600" cy="5760640"/>
          </a:xfrm>
        </p:spPr>
        <p:txBody>
          <a:bodyPr>
            <a:normAutofit/>
          </a:bodyPr>
          <a:lstStyle/>
          <a:p>
            <a:pPr algn="just">
              <a:buClrTx/>
              <a:buFont typeface="Wingdings" pitchFamily="2" charset="2"/>
              <a:buChar char="Ø"/>
            </a:pPr>
            <a:r>
              <a:rPr lang="en-GB" sz="2400" dirty="0">
                <a:latin typeface="Book Antiqua" pitchFamily="18" charset="0"/>
              </a:rPr>
              <a:t>By moving the summing point of the negative feedback loop containing H2 outside the positive loop containing H1, we obtain:</a:t>
            </a:r>
          </a:p>
          <a:p>
            <a:pPr algn="just">
              <a:buClrTx/>
              <a:buFont typeface="Wingdings" pitchFamily="2" charset="2"/>
              <a:buChar char="Ø"/>
            </a:pPr>
            <a:endParaRPr lang="en-GB" sz="2400" dirty="0">
              <a:latin typeface="Book Antiqua" pitchFamily="18" charset="0"/>
            </a:endParaRPr>
          </a:p>
          <a:p>
            <a:pPr algn="just">
              <a:buClrTx/>
              <a:buFont typeface="Wingdings" pitchFamily="2" charset="2"/>
              <a:buChar char="Ø"/>
            </a:pPr>
            <a:endParaRPr lang="en-GB" sz="2400" dirty="0">
              <a:latin typeface="Book Antiqua" pitchFamily="18" charset="0"/>
            </a:endParaRPr>
          </a:p>
          <a:p>
            <a:pPr algn="just">
              <a:buClrTx/>
              <a:buFont typeface="Wingdings" pitchFamily="2" charset="2"/>
              <a:buChar char="Ø"/>
            </a:pPr>
            <a:endParaRPr lang="en-GB" sz="2400" dirty="0">
              <a:latin typeface="Book Antiqua" pitchFamily="18" charset="0"/>
            </a:endParaRPr>
          </a:p>
          <a:p>
            <a:pPr algn="just">
              <a:buClrTx/>
              <a:buFont typeface="Wingdings" pitchFamily="2" charset="2"/>
              <a:buChar char="Ø"/>
            </a:pPr>
            <a:endParaRPr lang="en-GB" sz="2400" dirty="0">
              <a:latin typeface="Book Antiqua" pitchFamily="18" charset="0"/>
            </a:endParaRPr>
          </a:p>
          <a:p>
            <a:pPr algn="just">
              <a:buClrTx/>
              <a:buFont typeface="Wingdings" pitchFamily="2" charset="2"/>
              <a:buChar char="Ø"/>
            </a:pPr>
            <a:endParaRPr lang="en-GB" sz="2400" dirty="0">
              <a:latin typeface="Book Antiqua" pitchFamily="18" charset="0"/>
            </a:endParaRPr>
          </a:p>
          <a:p>
            <a:pPr algn="just">
              <a:buClrTx/>
              <a:buFont typeface="Wingdings" pitchFamily="2" charset="2"/>
              <a:buChar char="Ø"/>
            </a:pPr>
            <a:r>
              <a:rPr lang="en-GB" sz="2400" dirty="0">
                <a:latin typeface="Book Antiqua" pitchFamily="18" charset="0"/>
              </a:rPr>
              <a:t>Eliminate the positive feedback loop, we get:</a:t>
            </a:r>
          </a:p>
          <a:p>
            <a:pPr algn="just">
              <a:buClrTx/>
              <a:buFont typeface="Wingdings" pitchFamily="2" charset="2"/>
              <a:buChar char="Ø"/>
            </a:pPr>
            <a:endParaRPr lang="en-GB" sz="2400" dirty="0">
              <a:latin typeface="Book Antiqua" pitchFamily="18" charset="0"/>
            </a:endParaRPr>
          </a:p>
          <a:p>
            <a:pPr algn="just">
              <a:buClrTx/>
              <a:buFont typeface="Wingdings" pitchFamily="2" charset="2"/>
              <a:buChar char="Ø"/>
            </a:pPr>
            <a:endParaRPr lang="en-GB" sz="2400" dirty="0">
              <a:latin typeface="Book Antiqua" pitchFamily="18" charset="0"/>
            </a:endParaRPr>
          </a:p>
          <a:p>
            <a:pPr algn="just">
              <a:buClrTx/>
              <a:buFont typeface="Wingdings" pitchFamily="2" charset="2"/>
              <a:buChar char="Ø"/>
            </a:pPr>
            <a:endParaRPr lang="en-GB" sz="2400" dirty="0">
              <a:latin typeface="Book Antiqua" pitchFamily="18" charset="0"/>
            </a:endParaRPr>
          </a:p>
        </p:txBody>
      </p:sp>
      <p:sp>
        <p:nvSpPr>
          <p:cNvPr id="3" name="Footer Placeholder 2"/>
          <p:cNvSpPr>
            <a:spLocks noGrp="1"/>
          </p:cNvSpPr>
          <p:nvPr>
            <p:ph type="ftr" sz="quarter" idx="11"/>
          </p:nvPr>
        </p:nvSpPr>
        <p:spPr/>
        <p:txBody>
          <a:bodyPr/>
          <a:lstStyle/>
          <a:p>
            <a:r>
              <a:rPr lang="en-GB"/>
              <a:t>Prepared by Vicent V.M., MSc.</a:t>
            </a:r>
          </a:p>
        </p:txBody>
      </p:sp>
      <p:sp>
        <p:nvSpPr>
          <p:cNvPr id="4" name="Slide Number Placeholder 3"/>
          <p:cNvSpPr>
            <a:spLocks noGrp="1"/>
          </p:cNvSpPr>
          <p:nvPr>
            <p:ph type="sldNum" sz="quarter" idx="12"/>
          </p:nvPr>
        </p:nvSpPr>
        <p:spPr/>
        <p:txBody>
          <a:bodyPr/>
          <a:lstStyle/>
          <a:p>
            <a:fld id="{EE9BA162-D505-4D1D-972C-DA1311D099FB}" type="slidenum">
              <a:rPr lang="en-GB" smtClean="0"/>
              <a:t>29</a:t>
            </a:fld>
            <a:endParaRPr lang="en-GB"/>
          </a:p>
        </p:txBody>
      </p:sp>
      <p:sp>
        <p:nvSpPr>
          <p:cNvPr id="5" name="Title 4"/>
          <p:cNvSpPr>
            <a:spLocks noGrp="1"/>
          </p:cNvSpPr>
          <p:nvPr>
            <p:ph type="title"/>
          </p:nvPr>
        </p:nvSpPr>
        <p:spPr>
          <a:xfrm>
            <a:off x="467544" y="188640"/>
            <a:ext cx="8229600" cy="490066"/>
          </a:xfrm>
        </p:spPr>
        <p:txBody>
          <a:bodyPr>
            <a:normAutofit fontScale="90000"/>
          </a:bodyPr>
          <a:lstStyle/>
          <a:p>
            <a:r>
              <a:rPr lang="en-GB" sz="3200" dirty="0">
                <a:solidFill>
                  <a:schemeClr val="tx1"/>
                </a:solidFill>
                <a:effectLst/>
                <a:latin typeface="Book Antiqua" pitchFamily="18" charset="0"/>
              </a:rPr>
              <a:t>Cont..</a:t>
            </a:r>
          </a:p>
        </p:txBody>
      </p:sp>
      <p:pic>
        <p:nvPicPr>
          <p:cNvPr id="9"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32814" y="1916832"/>
            <a:ext cx="6296025" cy="1944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1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4776" y="4581127"/>
            <a:ext cx="5762625" cy="174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47991755"/>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07504" y="764704"/>
            <a:ext cx="8784976" cy="5688632"/>
          </a:xfrm>
        </p:spPr>
        <p:txBody>
          <a:bodyPr>
            <a:normAutofit lnSpcReduction="10000"/>
          </a:bodyPr>
          <a:lstStyle/>
          <a:p>
            <a:pPr marL="355600" marR="3046" lvl="0" indent="-342900" algn="just">
              <a:lnSpc>
                <a:spcPct val="110000"/>
              </a:lnSpc>
              <a:spcBef>
                <a:spcPts val="55"/>
              </a:spcBef>
              <a:buClrTx/>
              <a:buSzTx/>
              <a:buFont typeface="Wingdings" pitchFamily="2" charset="2"/>
              <a:buChar char="§"/>
            </a:pPr>
            <a:r>
              <a:rPr lang="en-GB" sz="2400" dirty="0">
                <a:latin typeface="Book Antiqua" pitchFamily="18" charset="0"/>
                <a:cs typeface="Times New Roman"/>
              </a:rPr>
              <a:t>Engineering</a:t>
            </a:r>
            <a:r>
              <a:rPr lang="en-GB" sz="2400" spc="177" dirty="0">
                <a:latin typeface="Book Antiqua" pitchFamily="18" charset="0"/>
                <a:cs typeface="Times New Roman"/>
              </a:rPr>
              <a:t> </a:t>
            </a:r>
            <a:r>
              <a:rPr lang="en-GB" sz="2400" dirty="0">
                <a:latin typeface="Book Antiqua" pitchFamily="18" charset="0"/>
                <a:cs typeface="Times New Roman"/>
              </a:rPr>
              <a:t>is</a:t>
            </a:r>
            <a:r>
              <a:rPr lang="en-GB" sz="2400" spc="200" dirty="0">
                <a:latin typeface="Book Antiqua" pitchFamily="18" charset="0"/>
                <a:cs typeface="Times New Roman"/>
              </a:rPr>
              <a:t> </a:t>
            </a:r>
            <a:r>
              <a:rPr lang="en-GB" sz="2400" dirty="0">
                <a:latin typeface="Book Antiqua" pitchFamily="18" charset="0"/>
                <a:cs typeface="Times New Roman"/>
              </a:rPr>
              <a:t>concerned</a:t>
            </a:r>
            <a:r>
              <a:rPr lang="en-GB" sz="2400" spc="177" dirty="0">
                <a:latin typeface="Book Antiqua" pitchFamily="18" charset="0"/>
                <a:cs typeface="Times New Roman"/>
              </a:rPr>
              <a:t> </a:t>
            </a:r>
            <a:r>
              <a:rPr lang="en-GB" sz="2400" dirty="0">
                <a:latin typeface="Book Antiqua" pitchFamily="18" charset="0"/>
                <a:cs typeface="Times New Roman"/>
              </a:rPr>
              <a:t>with </a:t>
            </a:r>
            <a:r>
              <a:rPr lang="en-GB" sz="2400" spc="56" dirty="0">
                <a:latin typeface="Book Antiqua" pitchFamily="18" charset="0"/>
                <a:cs typeface="Times New Roman"/>
              </a:rPr>
              <a:t> </a:t>
            </a:r>
            <a:r>
              <a:rPr lang="en-GB" sz="2400" dirty="0">
                <a:latin typeface="Book Antiqua" pitchFamily="18" charset="0"/>
                <a:cs typeface="Times New Roman"/>
              </a:rPr>
              <a:t>understanding</a:t>
            </a:r>
            <a:r>
              <a:rPr lang="en-GB" sz="2400" spc="177" dirty="0">
                <a:latin typeface="Book Antiqua" pitchFamily="18" charset="0"/>
                <a:cs typeface="Times New Roman"/>
              </a:rPr>
              <a:t> </a:t>
            </a:r>
            <a:r>
              <a:rPr lang="en-GB" sz="2400" dirty="0">
                <a:latin typeface="Book Antiqua" pitchFamily="18" charset="0"/>
                <a:cs typeface="Times New Roman"/>
              </a:rPr>
              <a:t>and </a:t>
            </a:r>
            <a:r>
              <a:rPr lang="en-GB" sz="2400" spc="108" dirty="0">
                <a:latin typeface="Book Antiqua" pitchFamily="18" charset="0"/>
                <a:cs typeface="Times New Roman"/>
              </a:rPr>
              <a:t> </a:t>
            </a:r>
            <a:r>
              <a:rPr lang="en-GB" sz="2400" dirty="0">
                <a:latin typeface="Book Antiqua" pitchFamily="18" charset="0"/>
                <a:cs typeface="Times New Roman"/>
              </a:rPr>
              <a:t>controlling</a:t>
            </a:r>
            <a:r>
              <a:rPr lang="en-GB" sz="2400" spc="182" dirty="0">
                <a:latin typeface="Book Antiqua" pitchFamily="18" charset="0"/>
                <a:cs typeface="Times New Roman"/>
              </a:rPr>
              <a:t> </a:t>
            </a:r>
            <a:r>
              <a:rPr lang="en-GB" sz="2400" dirty="0">
                <a:latin typeface="Book Antiqua" pitchFamily="18" charset="0"/>
                <a:cs typeface="Times New Roman"/>
              </a:rPr>
              <a:t>the </a:t>
            </a:r>
            <a:r>
              <a:rPr lang="en-GB" sz="2400" spc="108" dirty="0">
                <a:latin typeface="Book Antiqua" pitchFamily="18" charset="0"/>
                <a:cs typeface="Times New Roman"/>
              </a:rPr>
              <a:t> </a:t>
            </a:r>
            <a:r>
              <a:rPr lang="en-GB" sz="2400" dirty="0">
                <a:latin typeface="Book Antiqua" pitchFamily="18" charset="0"/>
                <a:cs typeface="Times New Roman"/>
              </a:rPr>
              <a:t>materials</a:t>
            </a:r>
            <a:r>
              <a:rPr lang="en-GB" sz="2400" spc="99" dirty="0">
                <a:latin typeface="Book Antiqua" pitchFamily="18" charset="0"/>
                <a:cs typeface="Times New Roman"/>
              </a:rPr>
              <a:t> </a:t>
            </a:r>
            <a:r>
              <a:rPr lang="en-GB" sz="2400" dirty="0">
                <a:latin typeface="Book Antiqua" pitchFamily="18" charset="0"/>
                <a:cs typeface="Times New Roman"/>
              </a:rPr>
              <a:t>and forces</a:t>
            </a:r>
            <a:r>
              <a:rPr lang="en-GB" sz="2400" spc="241" dirty="0">
                <a:latin typeface="Book Antiqua" pitchFamily="18" charset="0"/>
                <a:cs typeface="Times New Roman"/>
              </a:rPr>
              <a:t> </a:t>
            </a:r>
            <a:r>
              <a:rPr lang="en-GB" sz="2400" dirty="0">
                <a:latin typeface="Book Antiqua" pitchFamily="18" charset="0"/>
                <a:cs typeface="Times New Roman"/>
              </a:rPr>
              <a:t>of</a:t>
            </a:r>
            <a:r>
              <a:rPr lang="en-GB" sz="2400" spc="144" dirty="0">
                <a:latin typeface="Book Antiqua" pitchFamily="18" charset="0"/>
                <a:cs typeface="Times New Roman"/>
              </a:rPr>
              <a:t> </a:t>
            </a:r>
            <a:r>
              <a:rPr lang="en-GB" sz="2400" dirty="0">
                <a:latin typeface="Book Antiqua" pitchFamily="18" charset="0"/>
                <a:cs typeface="Times New Roman"/>
              </a:rPr>
              <a:t>nature</a:t>
            </a:r>
            <a:r>
              <a:rPr lang="en-GB" sz="2400" spc="62" dirty="0">
                <a:latin typeface="Book Antiqua" pitchFamily="18" charset="0"/>
                <a:cs typeface="Times New Roman"/>
              </a:rPr>
              <a:t> </a:t>
            </a:r>
            <a:r>
              <a:rPr lang="en-GB" sz="2400" dirty="0">
                <a:latin typeface="Book Antiqua" pitchFamily="18" charset="0"/>
                <a:cs typeface="Times New Roman"/>
              </a:rPr>
              <a:t>for</a:t>
            </a:r>
            <a:r>
              <a:rPr lang="en-GB" sz="2400" spc="199" dirty="0">
                <a:latin typeface="Book Antiqua" pitchFamily="18" charset="0"/>
                <a:cs typeface="Times New Roman"/>
              </a:rPr>
              <a:t> </a:t>
            </a:r>
            <a:r>
              <a:rPr lang="en-GB" sz="2400" dirty="0">
                <a:latin typeface="Book Antiqua" pitchFamily="18" charset="0"/>
                <a:cs typeface="Times New Roman"/>
              </a:rPr>
              <a:t>the </a:t>
            </a:r>
            <a:r>
              <a:rPr lang="en-GB" sz="2400" spc="3" dirty="0">
                <a:latin typeface="Book Antiqua" pitchFamily="18" charset="0"/>
                <a:cs typeface="Times New Roman"/>
              </a:rPr>
              <a:t> </a:t>
            </a:r>
            <a:r>
              <a:rPr lang="en-GB" sz="2400" dirty="0">
                <a:latin typeface="Book Antiqua" pitchFamily="18" charset="0"/>
                <a:cs typeface="Times New Roman"/>
              </a:rPr>
              <a:t>benefit </a:t>
            </a:r>
            <a:r>
              <a:rPr lang="en-GB" sz="2400" spc="122" dirty="0">
                <a:latin typeface="Book Antiqua" pitchFamily="18" charset="0"/>
                <a:cs typeface="Times New Roman"/>
              </a:rPr>
              <a:t> </a:t>
            </a:r>
            <a:r>
              <a:rPr lang="en-GB" sz="2400" dirty="0">
                <a:latin typeface="Book Antiqua" pitchFamily="18" charset="0"/>
                <a:cs typeface="Times New Roman"/>
              </a:rPr>
              <a:t>of</a:t>
            </a:r>
            <a:r>
              <a:rPr lang="en-GB" sz="2400" spc="144" dirty="0">
                <a:latin typeface="Book Antiqua" pitchFamily="18" charset="0"/>
                <a:cs typeface="Times New Roman"/>
              </a:rPr>
              <a:t> </a:t>
            </a:r>
            <a:r>
              <a:rPr lang="en-GB" sz="2400" dirty="0">
                <a:latin typeface="Book Antiqua" pitchFamily="18" charset="0"/>
                <a:cs typeface="Times New Roman"/>
              </a:rPr>
              <a:t>humankind.</a:t>
            </a:r>
            <a:r>
              <a:rPr lang="en-GB" sz="2400" spc="-32" dirty="0">
                <a:latin typeface="Book Antiqua" pitchFamily="18" charset="0"/>
                <a:cs typeface="Times New Roman"/>
              </a:rPr>
              <a:t> </a:t>
            </a:r>
          </a:p>
          <a:p>
            <a:pPr marL="355600" marR="3046" indent="-342900" algn="just">
              <a:lnSpc>
                <a:spcPct val="110000"/>
              </a:lnSpc>
              <a:spcBef>
                <a:spcPts val="55"/>
              </a:spcBef>
              <a:buClrTx/>
              <a:buSzTx/>
              <a:buFont typeface="Wingdings" pitchFamily="2" charset="2"/>
              <a:buChar char="§"/>
            </a:pPr>
            <a:r>
              <a:rPr lang="en-GB" sz="2400" dirty="0">
                <a:latin typeface="Book Antiqua" pitchFamily="18" charset="0"/>
                <a:cs typeface="Times New Roman"/>
              </a:rPr>
              <a:t>Control</a:t>
            </a:r>
            <a:r>
              <a:rPr lang="en-GB" sz="2400" spc="100" dirty="0">
                <a:latin typeface="Book Antiqua" pitchFamily="18" charset="0"/>
                <a:cs typeface="Times New Roman"/>
              </a:rPr>
              <a:t> </a:t>
            </a:r>
            <a:r>
              <a:rPr lang="en-GB" sz="2400" dirty="0">
                <a:latin typeface="Book Antiqua" pitchFamily="18" charset="0"/>
                <a:cs typeface="Times New Roman"/>
              </a:rPr>
              <a:t>system </a:t>
            </a:r>
            <a:r>
              <a:rPr lang="en-GB" sz="2400" spc="11" dirty="0">
                <a:latin typeface="Book Antiqua" pitchFamily="18" charset="0"/>
                <a:cs typeface="Times New Roman"/>
              </a:rPr>
              <a:t> </a:t>
            </a:r>
            <a:r>
              <a:rPr lang="en-GB" sz="2400" dirty="0">
                <a:latin typeface="Book Antiqua" pitchFamily="18" charset="0"/>
                <a:cs typeface="Times New Roman"/>
              </a:rPr>
              <a:t>engineers</a:t>
            </a:r>
            <a:r>
              <a:rPr lang="en-GB" sz="2400" spc="74" dirty="0">
                <a:latin typeface="Book Antiqua" pitchFamily="18" charset="0"/>
                <a:cs typeface="Times New Roman"/>
              </a:rPr>
              <a:t> </a:t>
            </a:r>
            <a:r>
              <a:rPr lang="en-GB" sz="2400" dirty="0">
                <a:latin typeface="Book Antiqua" pitchFamily="18" charset="0"/>
                <a:cs typeface="Times New Roman"/>
              </a:rPr>
              <a:t>are </a:t>
            </a:r>
            <a:r>
              <a:rPr lang="en-GB" sz="2400" spc="3" dirty="0">
                <a:latin typeface="Book Antiqua" pitchFamily="18" charset="0"/>
                <a:cs typeface="Times New Roman"/>
              </a:rPr>
              <a:t> </a:t>
            </a:r>
            <a:r>
              <a:rPr lang="en-GB" sz="2400" dirty="0">
                <a:latin typeface="Book Antiqua" pitchFamily="18" charset="0"/>
                <a:cs typeface="Times New Roman"/>
              </a:rPr>
              <a:t>concerned </a:t>
            </a:r>
            <a:r>
              <a:rPr lang="en-GB" sz="2400" spc="159" dirty="0">
                <a:latin typeface="Book Antiqua" pitchFamily="18" charset="0"/>
                <a:cs typeface="Times New Roman"/>
              </a:rPr>
              <a:t> </a:t>
            </a:r>
            <a:r>
              <a:rPr lang="en-GB" sz="2400" dirty="0">
                <a:latin typeface="Book Antiqua" pitchFamily="18" charset="0"/>
                <a:cs typeface="Times New Roman"/>
              </a:rPr>
              <a:t>with  understanding</a:t>
            </a:r>
            <a:r>
              <a:rPr lang="en-GB" sz="2400" spc="120" dirty="0">
                <a:latin typeface="Book Antiqua" pitchFamily="18" charset="0"/>
                <a:cs typeface="Times New Roman"/>
              </a:rPr>
              <a:t> </a:t>
            </a:r>
            <a:r>
              <a:rPr lang="en-GB" sz="2400" dirty="0">
                <a:latin typeface="Book Antiqua" pitchFamily="18" charset="0"/>
                <a:cs typeface="Times New Roman"/>
              </a:rPr>
              <a:t>and </a:t>
            </a:r>
            <a:r>
              <a:rPr lang="en-GB" sz="2400" spc="52" dirty="0">
                <a:latin typeface="Book Antiqua" pitchFamily="18" charset="0"/>
                <a:cs typeface="Times New Roman"/>
              </a:rPr>
              <a:t> </a:t>
            </a:r>
            <a:r>
              <a:rPr lang="en-GB" sz="2400" dirty="0">
                <a:latin typeface="Book Antiqua" pitchFamily="18" charset="0"/>
                <a:cs typeface="Times New Roman"/>
              </a:rPr>
              <a:t>controlling</a:t>
            </a:r>
            <a:r>
              <a:rPr lang="en-GB" sz="2400" spc="125" dirty="0">
                <a:latin typeface="Book Antiqua" pitchFamily="18" charset="0"/>
                <a:cs typeface="Times New Roman"/>
              </a:rPr>
              <a:t> </a:t>
            </a:r>
            <a:r>
              <a:rPr lang="en-GB" sz="2400" dirty="0">
                <a:latin typeface="Book Antiqua" pitchFamily="18" charset="0"/>
                <a:cs typeface="Times New Roman"/>
              </a:rPr>
              <a:t>segments </a:t>
            </a:r>
            <a:r>
              <a:rPr lang="en-GB" sz="2400" spc="153" dirty="0">
                <a:latin typeface="Book Antiqua" pitchFamily="18" charset="0"/>
                <a:cs typeface="Times New Roman"/>
              </a:rPr>
              <a:t> </a:t>
            </a:r>
            <a:r>
              <a:rPr lang="en-GB" sz="2400" dirty="0">
                <a:latin typeface="Book Antiqua" pitchFamily="18" charset="0"/>
                <a:cs typeface="Times New Roman"/>
              </a:rPr>
              <a:t>of</a:t>
            </a:r>
            <a:r>
              <a:rPr lang="en-GB" sz="2400" spc="193" dirty="0">
                <a:latin typeface="Book Antiqua" pitchFamily="18" charset="0"/>
                <a:cs typeface="Times New Roman"/>
              </a:rPr>
              <a:t> </a:t>
            </a:r>
            <a:r>
              <a:rPr lang="en-GB" sz="2400" dirty="0">
                <a:latin typeface="Book Antiqua" pitchFamily="18" charset="0"/>
                <a:cs typeface="Times New Roman"/>
              </a:rPr>
              <a:t>their </a:t>
            </a:r>
            <a:r>
              <a:rPr lang="en-GB" sz="2400" spc="112" dirty="0">
                <a:latin typeface="Book Antiqua" pitchFamily="18" charset="0"/>
                <a:cs typeface="Times New Roman"/>
              </a:rPr>
              <a:t> </a:t>
            </a:r>
            <a:r>
              <a:rPr lang="en-GB" sz="2400" dirty="0">
                <a:latin typeface="Book Antiqua" pitchFamily="18" charset="0"/>
                <a:cs typeface="Times New Roman"/>
              </a:rPr>
              <a:t>environment,</a:t>
            </a:r>
            <a:r>
              <a:rPr lang="en-GB" sz="2400" spc="10" dirty="0">
                <a:latin typeface="Book Antiqua" pitchFamily="18" charset="0"/>
                <a:cs typeface="Times New Roman"/>
              </a:rPr>
              <a:t> </a:t>
            </a:r>
            <a:r>
              <a:rPr lang="en-GB" sz="2400" dirty="0">
                <a:latin typeface="Book Antiqua" pitchFamily="18" charset="0"/>
                <a:cs typeface="Times New Roman"/>
              </a:rPr>
              <a:t>often called </a:t>
            </a:r>
            <a:r>
              <a:rPr lang="en-GB" sz="2400" spc="8" dirty="0">
                <a:latin typeface="Book Antiqua" pitchFamily="18" charset="0"/>
                <a:cs typeface="Times New Roman"/>
              </a:rPr>
              <a:t> </a:t>
            </a:r>
            <a:r>
              <a:rPr lang="en-GB" sz="2400" b="1" dirty="0">
                <a:latin typeface="Book Antiqua" pitchFamily="18" charset="0"/>
                <a:cs typeface="Times New Roman"/>
              </a:rPr>
              <a:t>systems</a:t>
            </a:r>
            <a:r>
              <a:rPr lang="en-GB" sz="2400" dirty="0">
                <a:latin typeface="Book Antiqua" pitchFamily="18" charset="0"/>
                <a:cs typeface="Times New Roman"/>
              </a:rPr>
              <a:t>,</a:t>
            </a:r>
            <a:r>
              <a:rPr lang="en-GB" sz="2400" spc="69" dirty="0">
                <a:latin typeface="Book Antiqua" pitchFamily="18" charset="0"/>
                <a:cs typeface="Times New Roman"/>
              </a:rPr>
              <a:t> </a:t>
            </a:r>
            <a:r>
              <a:rPr lang="en-GB" sz="2400" dirty="0">
                <a:latin typeface="Book Antiqua" pitchFamily="18" charset="0"/>
                <a:cs typeface="Times New Roman"/>
              </a:rPr>
              <a:t>to</a:t>
            </a:r>
            <a:r>
              <a:rPr lang="en-GB" sz="2400" spc="200" dirty="0">
                <a:latin typeface="Book Antiqua" pitchFamily="18" charset="0"/>
                <a:cs typeface="Times New Roman"/>
              </a:rPr>
              <a:t> </a:t>
            </a:r>
            <a:r>
              <a:rPr lang="en-GB" sz="2400" dirty="0">
                <a:latin typeface="Book Antiqua" pitchFamily="18" charset="0"/>
                <a:cs typeface="Times New Roman"/>
              </a:rPr>
              <a:t>provide </a:t>
            </a:r>
            <a:r>
              <a:rPr lang="en-GB" sz="2400" spc="116" dirty="0">
                <a:latin typeface="Book Antiqua" pitchFamily="18" charset="0"/>
                <a:cs typeface="Times New Roman"/>
              </a:rPr>
              <a:t> </a:t>
            </a:r>
            <a:r>
              <a:rPr lang="en-GB" sz="2400" dirty="0">
                <a:latin typeface="Book Antiqua" pitchFamily="18" charset="0"/>
                <a:cs typeface="Times New Roman"/>
              </a:rPr>
              <a:t>useful</a:t>
            </a:r>
            <a:r>
              <a:rPr lang="en-GB" sz="2400" spc="237" dirty="0">
                <a:latin typeface="Book Antiqua" pitchFamily="18" charset="0"/>
                <a:cs typeface="Times New Roman"/>
              </a:rPr>
              <a:t> </a:t>
            </a:r>
            <a:r>
              <a:rPr lang="en-GB" sz="2400" dirty="0">
                <a:latin typeface="Book Antiqua" pitchFamily="18" charset="0"/>
                <a:cs typeface="Times New Roman"/>
              </a:rPr>
              <a:t>economic </a:t>
            </a:r>
            <a:r>
              <a:rPr lang="en-GB" sz="2400" spc="113" dirty="0">
                <a:latin typeface="Book Antiqua" pitchFamily="18" charset="0"/>
                <a:cs typeface="Times New Roman"/>
              </a:rPr>
              <a:t> </a:t>
            </a:r>
            <a:r>
              <a:rPr lang="en-GB" sz="2400" dirty="0">
                <a:latin typeface="Book Antiqua" pitchFamily="18" charset="0"/>
                <a:cs typeface="Times New Roman"/>
              </a:rPr>
              <a:t>products</a:t>
            </a:r>
            <a:r>
              <a:rPr lang="en-GB" sz="2400" spc="68" dirty="0">
                <a:latin typeface="Book Antiqua" pitchFamily="18" charset="0"/>
                <a:cs typeface="Times New Roman"/>
              </a:rPr>
              <a:t> </a:t>
            </a:r>
            <a:r>
              <a:rPr lang="en-GB" sz="2400" dirty="0">
                <a:latin typeface="Book Antiqua" pitchFamily="18" charset="0"/>
                <a:cs typeface="Times New Roman"/>
              </a:rPr>
              <a:t>for</a:t>
            </a:r>
            <a:r>
              <a:rPr lang="en-GB" sz="2400" spc="196" dirty="0">
                <a:latin typeface="Book Antiqua" pitchFamily="18" charset="0"/>
                <a:cs typeface="Times New Roman"/>
              </a:rPr>
              <a:t> </a:t>
            </a:r>
            <a:r>
              <a:rPr lang="en-GB" sz="2400" dirty="0">
                <a:latin typeface="Book Antiqua" pitchFamily="18" charset="0"/>
                <a:cs typeface="Times New Roman"/>
              </a:rPr>
              <a:t>societ</a:t>
            </a:r>
            <a:r>
              <a:rPr lang="en-GB" sz="2400" spc="-89" dirty="0">
                <a:latin typeface="Book Antiqua" pitchFamily="18" charset="0"/>
                <a:cs typeface="Times New Roman"/>
              </a:rPr>
              <a:t>y</a:t>
            </a:r>
            <a:r>
              <a:rPr lang="en-GB" sz="2400" dirty="0">
                <a:latin typeface="Book Antiqua" pitchFamily="18" charset="0"/>
                <a:cs typeface="Times New Roman"/>
              </a:rPr>
              <a:t>.</a:t>
            </a:r>
            <a:r>
              <a:rPr lang="en-GB" sz="2400" spc="151" dirty="0">
                <a:latin typeface="Book Antiqua" pitchFamily="18" charset="0"/>
                <a:cs typeface="Times New Roman"/>
              </a:rPr>
              <a:t> </a:t>
            </a:r>
            <a:r>
              <a:rPr lang="en-GB" sz="2400" spc="-39" dirty="0">
                <a:latin typeface="Book Antiqua" pitchFamily="18" charset="0"/>
                <a:cs typeface="Times New Roman"/>
              </a:rPr>
              <a:t>T</a:t>
            </a:r>
            <a:r>
              <a:rPr lang="en-GB" sz="2400" dirty="0">
                <a:latin typeface="Book Antiqua" pitchFamily="18" charset="0"/>
                <a:cs typeface="Times New Roman"/>
              </a:rPr>
              <a:t>he  twin</a:t>
            </a:r>
            <a:r>
              <a:rPr lang="en-GB" sz="2400" spc="197" dirty="0">
                <a:latin typeface="Book Antiqua" pitchFamily="18" charset="0"/>
                <a:cs typeface="Times New Roman"/>
              </a:rPr>
              <a:t> </a:t>
            </a:r>
            <a:r>
              <a:rPr lang="en-GB" sz="2400" dirty="0">
                <a:latin typeface="Book Antiqua" pitchFamily="18" charset="0"/>
                <a:cs typeface="Times New Roman"/>
              </a:rPr>
              <a:t>goals</a:t>
            </a:r>
            <a:r>
              <a:rPr lang="en-GB" sz="2400" spc="196" dirty="0">
                <a:latin typeface="Book Antiqua" pitchFamily="18" charset="0"/>
                <a:cs typeface="Times New Roman"/>
              </a:rPr>
              <a:t> </a:t>
            </a:r>
            <a:r>
              <a:rPr lang="en-GB" sz="2400" dirty="0">
                <a:latin typeface="Book Antiqua" pitchFamily="18" charset="0"/>
                <a:cs typeface="Times New Roman"/>
              </a:rPr>
              <a:t>of understanding</a:t>
            </a:r>
            <a:r>
              <a:rPr lang="en-GB" sz="2400" spc="69" dirty="0">
                <a:latin typeface="Book Antiqua" pitchFamily="18" charset="0"/>
                <a:cs typeface="Times New Roman"/>
              </a:rPr>
              <a:t> </a:t>
            </a:r>
            <a:r>
              <a:rPr lang="en-GB" sz="2400" dirty="0">
                <a:latin typeface="Book Antiqua" pitchFamily="18" charset="0"/>
                <a:cs typeface="Times New Roman"/>
              </a:rPr>
              <a:t>and  controlling</a:t>
            </a:r>
            <a:r>
              <a:rPr lang="en-GB" sz="2400" spc="74" dirty="0">
                <a:latin typeface="Book Antiqua" pitchFamily="18" charset="0"/>
                <a:cs typeface="Times New Roman"/>
              </a:rPr>
              <a:t> </a:t>
            </a:r>
            <a:r>
              <a:rPr lang="en-GB" sz="2400" dirty="0">
                <a:latin typeface="Book Antiqua" pitchFamily="18" charset="0"/>
                <a:cs typeface="Times New Roman"/>
              </a:rPr>
              <a:t>are  complementary</a:t>
            </a:r>
            <a:r>
              <a:rPr lang="en-GB" sz="2400" spc="69" dirty="0">
                <a:latin typeface="Book Antiqua" pitchFamily="18" charset="0"/>
                <a:cs typeface="Times New Roman"/>
              </a:rPr>
              <a:t> </a:t>
            </a:r>
            <a:r>
              <a:rPr lang="en-GB" sz="2400" dirty="0">
                <a:latin typeface="Book Antiqua" pitchFamily="18" charset="0"/>
                <a:cs typeface="Times New Roman"/>
              </a:rPr>
              <a:t>because </a:t>
            </a:r>
            <a:r>
              <a:rPr lang="en-GB" sz="2400" spc="94" dirty="0">
                <a:latin typeface="Book Antiqua" pitchFamily="18" charset="0"/>
                <a:cs typeface="Times New Roman"/>
              </a:rPr>
              <a:t> </a:t>
            </a:r>
            <a:r>
              <a:rPr lang="en-GB" sz="2400" dirty="0">
                <a:latin typeface="Book Antiqua" pitchFamily="18" charset="0"/>
                <a:cs typeface="Times New Roman"/>
              </a:rPr>
              <a:t>effective </a:t>
            </a:r>
            <a:r>
              <a:rPr lang="en-GB" sz="2400" spc="51" dirty="0">
                <a:latin typeface="Book Antiqua" pitchFamily="18" charset="0"/>
                <a:cs typeface="Times New Roman"/>
              </a:rPr>
              <a:t> </a:t>
            </a:r>
            <a:r>
              <a:rPr lang="en-GB" sz="2400" dirty="0">
                <a:latin typeface="Book Antiqua" pitchFamily="18" charset="0"/>
                <a:cs typeface="Times New Roman"/>
              </a:rPr>
              <a:t>systems  control</a:t>
            </a:r>
            <a:r>
              <a:rPr lang="en-GB" sz="2400" spc="151" dirty="0">
                <a:latin typeface="Book Antiqua" pitchFamily="18" charset="0"/>
                <a:cs typeface="Times New Roman"/>
              </a:rPr>
              <a:t> </a:t>
            </a:r>
            <a:r>
              <a:rPr lang="en-GB" sz="2400" dirty="0">
                <a:latin typeface="Book Antiqua" pitchFamily="18" charset="0"/>
                <a:cs typeface="Times New Roman"/>
              </a:rPr>
              <a:t>requires</a:t>
            </a:r>
            <a:r>
              <a:rPr lang="en-GB" sz="2400" spc="-39" dirty="0">
                <a:latin typeface="Book Antiqua" pitchFamily="18" charset="0"/>
                <a:cs typeface="Times New Roman"/>
              </a:rPr>
              <a:t> </a:t>
            </a:r>
            <a:r>
              <a:rPr lang="en-GB" sz="2400" dirty="0">
                <a:latin typeface="Book Antiqua" pitchFamily="18" charset="0"/>
                <a:cs typeface="Times New Roman"/>
              </a:rPr>
              <a:t>that</a:t>
            </a:r>
            <a:r>
              <a:rPr lang="en-GB" sz="2400" spc="209" dirty="0">
                <a:latin typeface="Book Antiqua" pitchFamily="18" charset="0"/>
                <a:cs typeface="Times New Roman"/>
              </a:rPr>
              <a:t> </a:t>
            </a:r>
            <a:r>
              <a:rPr lang="en-GB" sz="2400" dirty="0">
                <a:latin typeface="Book Antiqua" pitchFamily="18" charset="0"/>
                <a:cs typeface="Times New Roman"/>
              </a:rPr>
              <a:t>the</a:t>
            </a:r>
            <a:r>
              <a:rPr lang="en-GB" sz="2400" spc="143" dirty="0">
                <a:latin typeface="Book Antiqua" pitchFamily="18" charset="0"/>
                <a:cs typeface="Times New Roman"/>
              </a:rPr>
              <a:t> </a:t>
            </a:r>
            <a:r>
              <a:rPr lang="en-GB" sz="2400" dirty="0">
                <a:latin typeface="Book Antiqua" pitchFamily="18" charset="0"/>
                <a:cs typeface="Times New Roman"/>
              </a:rPr>
              <a:t>systems</a:t>
            </a:r>
            <a:r>
              <a:rPr lang="en-GB" sz="2400" spc="143" dirty="0">
                <a:latin typeface="Book Antiqua" pitchFamily="18" charset="0"/>
                <a:cs typeface="Times New Roman"/>
              </a:rPr>
              <a:t> </a:t>
            </a:r>
            <a:r>
              <a:rPr lang="en-GB" sz="2400" dirty="0">
                <a:latin typeface="Book Antiqua" pitchFamily="18" charset="0"/>
                <a:cs typeface="Times New Roman"/>
              </a:rPr>
              <a:t>be</a:t>
            </a:r>
            <a:r>
              <a:rPr lang="en-GB" sz="2400" spc="88" dirty="0">
                <a:latin typeface="Book Antiqua" pitchFamily="18" charset="0"/>
                <a:cs typeface="Times New Roman"/>
              </a:rPr>
              <a:t> </a:t>
            </a:r>
            <a:r>
              <a:rPr lang="en-GB" sz="2400" dirty="0">
                <a:latin typeface="Book Antiqua" pitchFamily="18" charset="0"/>
                <a:cs typeface="Times New Roman"/>
              </a:rPr>
              <a:t>understood</a:t>
            </a:r>
            <a:r>
              <a:rPr lang="en-GB" sz="2400" spc="-42" dirty="0">
                <a:latin typeface="Book Antiqua" pitchFamily="18" charset="0"/>
                <a:cs typeface="Times New Roman"/>
              </a:rPr>
              <a:t> </a:t>
            </a:r>
            <a:r>
              <a:rPr lang="en-GB" sz="2400" dirty="0">
                <a:latin typeface="Book Antiqua" pitchFamily="18" charset="0"/>
                <a:cs typeface="Times New Roman"/>
              </a:rPr>
              <a:t>and</a:t>
            </a:r>
            <a:r>
              <a:rPr lang="en-GB" sz="2400" spc="143" dirty="0">
                <a:latin typeface="Book Antiqua" pitchFamily="18" charset="0"/>
                <a:cs typeface="Times New Roman"/>
              </a:rPr>
              <a:t> </a:t>
            </a:r>
            <a:r>
              <a:rPr lang="en-GB" sz="2400" dirty="0">
                <a:latin typeface="Book Antiqua" pitchFamily="18" charset="0"/>
                <a:cs typeface="Times New Roman"/>
              </a:rPr>
              <a:t>modelled.</a:t>
            </a:r>
          </a:p>
          <a:p>
            <a:pPr marL="12700" marR="3046" lvl="0" indent="0" algn="just">
              <a:lnSpc>
                <a:spcPct val="110000"/>
              </a:lnSpc>
              <a:spcBef>
                <a:spcPts val="55"/>
              </a:spcBef>
              <a:buClrTx/>
              <a:buSzTx/>
              <a:buNone/>
            </a:pPr>
            <a:endParaRPr lang="en-GB" sz="2400" dirty="0">
              <a:latin typeface="Book Antiqua" pitchFamily="18" charset="0"/>
              <a:cs typeface="Times New Roman"/>
            </a:endParaRPr>
          </a:p>
          <a:p>
            <a:pPr marL="12700" marR="3046" lvl="0" indent="0" algn="just">
              <a:lnSpc>
                <a:spcPct val="110000"/>
              </a:lnSpc>
              <a:spcBef>
                <a:spcPts val="55"/>
              </a:spcBef>
              <a:buClrTx/>
              <a:buSzTx/>
              <a:buNone/>
            </a:pPr>
            <a:r>
              <a:rPr lang="en-GB" sz="2400" b="1" dirty="0">
                <a:latin typeface="Book Antiqua" pitchFamily="18" charset="0"/>
                <a:cs typeface="Times New Roman"/>
              </a:rPr>
              <a:t>Therefore:</a:t>
            </a:r>
          </a:p>
          <a:p>
            <a:pPr marL="12700" marR="3046" lvl="0" indent="0" algn="just">
              <a:lnSpc>
                <a:spcPct val="110000"/>
              </a:lnSpc>
              <a:spcBef>
                <a:spcPts val="55"/>
              </a:spcBef>
              <a:buClrTx/>
              <a:buSzTx/>
              <a:buNone/>
            </a:pPr>
            <a:r>
              <a:rPr lang="en-GB" sz="2400" dirty="0">
                <a:latin typeface="Book Antiqua" pitchFamily="18" charset="0"/>
                <a:cs typeface="Times New Roman"/>
              </a:rPr>
              <a:t>A</a:t>
            </a:r>
            <a:r>
              <a:rPr lang="en-GB" sz="2400" spc="110" dirty="0">
                <a:latin typeface="Book Antiqua" pitchFamily="18" charset="0"/>
                <a:cs typeface="Times New Roman"/>
              </a:rPr>
              <a:t> </a:t>
            </a:r>
            <a:r>
              <a:rPr lang="en-GB" sz="2400" b="1" dirty="0">
                <a:latin typeface="Book Antiqua" pitchFamily="18" charset="0"/>
                <a:cs typeface="Times New Roman"/>
              </a:rPr>
              <a:t>control</a:t>
            </a:r>
            <a:r>
              <a:rPr lang="en-GB" sz="2400" b="1" spc="56" dirty="0">
                <a:latin typeface="Book Antiqua" pitchFamily="18" charset="0"/>
                <a:cs typeface="Times New Roman"/>
              </a:rPr>
              <a:t> </a:t>
            </a:r>
            <a:r>
              <a:rPr lang="en-GB" sz="2400" b="1" dirty="0">
                <a:latin typeface="Book Antiqua" pitchFamily="18" charset="0"/>
                <a:cs typeface="Times New Roman"/>
              </a:rPr>
              <a:t>system</a:t>
            </a:r>
            <a:r>
              <a:rPr lang="en-GB" sz="2400" b="1" spc="23" dirty="0">
                <a:latin typeface="Book Antiqua" pitchFamily="18" charset="0"/>
                <a:cs typeface="Times New Roman"/>
              </a:rPr>
              <a:t> </a:t>
            </a:r>
            <a:r>
              <a:rPr lang="en-GB" sz="2400" dirty="0">
                <a:latin typeface="Book Antiqua" pitchFamily="18" charset="0"/>
                <a:cs typeface="Times New Roman"/>
              </a:rPr>
              <a:t>is</a:t>
            </a:r>
            <a:r>
              <a:rPr lang="en-GB" sz="2400" spc="-4" dirty="0">
                <a:latin typeface="Book Antiqua" pitchFamily="18" charset="0"/>
                <a:cs typeface="Times New Roman"/>
              </a:rPr>
              <a:t> </a:t>
            </a:r>
            <a:r>
              <a:rPr lang="en-GB" sz="2400" dirty="0">
                <a:latin typeface="Book Antiqua" pitchFamily="18" charset="0"/>
                <a:cs typeface="Times New Roman"/>
              </a:rPr>
              <a:t>an</a:t>
            </a:r>
            <a:r>
              <a:rPr lang="en-GB" sz="2400" spc="98" dirty="0">
                <a:latin typeface="Book Antiqua" pitchFamily="18" charset="0"/>
                <a:cs typeface="Times New Roman"/>
              </a:rPr>
              <a:t> </a:t>
            </a:r>
            <a:r>
              <a:rPr lang="en-GB" sz="2400" dirty="0">
                <a:latin typeface="Book Antiqua" pitchFamily="18" charset="0"/>
                <a:cs typeface="Times New Roman"/>
              </a:rPr>
              <a:t>interconnection</a:t>
            </a:r>
            <a:r>
              <a:rPr lang="en-GB" sz="2400" spc="-29" dirty="0">
                <a:latin typeface="Book Antiqua" pitchFamily="18" charset="0"/>
                <a:cs typeface="Times New Roman"/>
              </a:rPr>
              <a:t> </a:t>
            </a:r>
            <a:r>
              <a:rPr lang="en-GB" sz="2400" dirty="0">
                <a:latin typeface="Book Antiqua" pitchFamily="18" charset="0"/>
                <a:cs typeface="Times New Roman"/>
              </a:rPr>
              <a:t>of</a:t>
            </a:r>
            <a:r>
              <a:rPr lang="en-GB" sz="2400" spc="44" dirty="0">
                <a:latin typeface="Book Antiqua" pitchFamily="18" charset="0"/>
                <a:cs typeface="Times New Roman"/>
              </a:rPr>
              <a:t> </a:t>
            </a:r>
            <a:r>
              <a:rPr lang="en-GB" sz="2400" dirty="0">
                <a:latin typeface="Book Antiqua" pitchFamily="18" charset="0"/>
                <a:cs typeface="Times New Roman"/>
              </a:rPr>
              <a:t>components</a:t>
            </a:r>
            <a:r>
              <a:rPr lang="en-GB" sz="2400" spc="-27" dirty="0">
                <a:latin typeface="Book Antiqua" pitchFamily="18" charset="0"/>
                <a:cs typeface="Times New Roman"/>
              </a:rPr>
              <a:t> </a:t>
            </a:r>
            <a:r>
              <a:rPr lang="en-GB" sz="2400" dirty="0">
                <a:latin typeface="Book Antiqua" pitchFamily="18" charset="0"/>
                <a:cs typeface="Times New Roman"/>
              </a:rPr>
              <a:t>forming</a:t>
            </a:r>
            <a:r>
              <a:rPr lang="en-GB" sz="2400" spc="188" dirty="0">
                <a:latin typeface="Book Antiqua" pitchFamily="18" charset="0"/>
                <a:cs typeface="Times New Roman"/>
              </a:rPr>
              <a:t> </a:t>
            </a:r>
            <a:r>
              <a:rPr lang="en-GB" sz="2400" dirty="0">
                <a:latin typeface="Book Antiqua" pitchFamily="18" charset="0"/>
                <a:cs typeface="Times New Roman"/>
              </a:rPr>
              <a:t>a</a:t>
            </a:r>
            <a:r>
              <a:rPr lang="en-GB" sz="2400" spc="48" dirty="0">
                <a:latin typeface="Book Antiqua" pitchFamily="18" charset="0"/>
                <a:cs typeface="Times New Roman"/>
              </a:rPr>
              <a:t> </a:t>
            </a:r>
            <a:r>
              <a:rPr lang="en-GB" sz="2400" dirty="0">
                <a:latin typeface="Book Antiqua" pitchFamily="18" charset="0"/>
                <a:cs typeface="Times New Roman"/>
              </a:rPr>
              <a:t>system</a:t>
            </a:r>
            <a:r>
              <a:rPr lang="en-GB" sz="2400" spc="161" dirty="0">
                <a:latin typeface="Book Antiqua" pitchFamily="18" charset="0"/>
                <a:cs typeface="Times New Roman"/>
              </a:rPr>
              <a:t> </a:t>
            </a:r>
            <a:r>
              <a:rPr lang="en-GB" sz="2400" dirty="0">
                <a:latin typeface="Book Antiqua" pitchFamily="18" charset="0"/>
                <a:cs typeface="Times New Roman"/>
              </a:rPr>
              <a:t>configuration</a:t>
            </a:r>
            <a:r>
              <a:rPr lang="en-GB" sz="2400" spc="22" dirty="0">
                <a:latin typeface="Book Antiqua" pitchFamily="18" charset="0"/>
                <a:cs typeface="Times New Roman"/>
              </a:rPr>
              <a:t> </a:t>
            </a:r>
            <a:r>
              <a:rPr lang="en-GB" sz="2400" dirty="0">
                <a:latin typeface="Book Antiqua" pitchFamily="18" charset="0"/>
                <a:cs typeface="Times New Roman"/>
              </a:rPr>
              <a:t>that </a:t>
            </a:r>
            <a:r>
              <a:rPr lang="en-GB" sz="2400" spc="24" dirty="0">
                <a:latin typeface="Book Antiqua" pitchFamily="18" charset="0"/>
                <a:cs typeface="Times New Roman"/>
              </a:rPr>
              <a:t> </a:t>
            </a:r>
            <a:r>
              <a:rPr lang="en-GB" sz="2400" dirty="0">
                <a:latin typeface="Book Antiqua" pitchFamily="18" charset="0"/>
                <a:cs typeface="Times New Roman"/>
              </a:rPr>
              <a:t>will</a:t>
            </a:r>
            <a:r>
              <a:rPr lang="en-GB" sz="2400" spc="50" dirty="0">
                <a:latin typeface="Book Antiqua" pitchFamily="18" charset="0"/>
                <a:cs typeface="Times New Roman"/>
              </a:rPr>
              <a:t> </a:t>
            </a:r>
            <a:r>
              <a:rPr lang="en-GB" sz="2400" dirty="0">
                <a:latin typeface="Book Antiqua" pitchFamily="18" charset="0"/>
                <a:cs typeface="Times New Roman"/>
              </a:rPr>
              <a:t>provide </a:t>
            </a:r>
            <a:r>
              <a:rPr lang="en-GB" sz="2400" spc="74" dirty="0">
                <a:latin typeface="Book Antiqua" pitchFamily="18" charset="0"/>
                <a:cs typeface="Times New Roman"/>
              </a:rPr>
              <a:t> </a:t>
            </a:r>
            <a:r>
              <a:rPr lang="en-GB" sz="2400" dirty="0">
                <a:latin typeface="Book Antiqua" pitchFamily="18" charset="0"/>
                <a:cs typeface="Times New Roman"/>
              </a:rPr>
              <a:t>a</a:t>
            </a:r>
            <a:r>
              <a:rPr lang="en-GB" sz="2400" spc="103" dirty="0">
                <a:latin typeface="Book Antiqua" pitchFamily="18" charset="0"/>
                <a:cs typeface="Times New Roman"/>
              </a:rPr>
              <a:t> </a:t>
            </a:r>
            <a:r>
              <a:rPr lang="en-GB" sz="2400" dirty="0">
                <a:latin typeface="Book Antiqua" pitchFamily="18" charset="0"/>
                <a:cs typeface="Times New Roman"/>
              </a:rPr>
              <a:t>desired </a:t>
            </a:r>
            <a:r>
              <a:rPr lang="en-GB" sz="2400" spc="59" dirty="0">
                <a:latin typeface="Book Antiqua" pitchFamily="18" charset="0"/>
                <a:cs typeface="Times New Roman"/>
              </a:rPr>
              <a:t> </a:t>
            </a:r>
            <a:r>
              <a:rPr lang="en-GB" sz="2400" dirty="0">
                <a:latin typeface="Book Antiqua" pitchFamily="18" charset="0"/>
                <a:cs typeface="Times New Roman"/>
              </a:rPr>
              <a:t>system</a:t>
            </a:r>
            <a:r>
              <a:rPr lang="en-GB" sz="2400" spc="216" dirty="0">
                <a:latin typeface="Book Antiqua" pitchFamily="18" charset="0"/>
                <a:cs typeface="Times New Roman"/>
              </a:rPr>
              <a:t> </a:t>
            </a:r>
            <a:r>
              <a:rPr lang="en-GB" sz="2400" dirty="0">
                <a:latin typeface="Book Antiqua" pitchFamily="18" charset="0"/>
                <a:cs typeface="Times New Roman"/>
              </a:rPr>
              <a:t>respons</a:t>
            </a:r>
            <a:r>
              <a:rPr lang="en-GB" sz="2400" spc="-37" dirty="0">
                <a:latin typeface="Book Antiqua" pitchFamily="18" charset="0"/>
                <a:cs typeface="Times New Roman"/>
              </a:rPr>
              <a:t>e</a:t>
            </a:r>
            <a:endParaRPr lang="en-GB" sz="2400" dirty="0">
              <a:latin typeface="Book Antiqua" pitchFamily="18" charset="0"/>
            </a:endParaRPr>
          </a:p>
        </p:txBody>
      </p:sp>
      <p:sp>
        <p:nvSpPr>
          <p:cNvPr id="3" name="Title 2"/>
          <p:cNvSpPr>
            <a:spLocks noGrp="1"/>
          </p:cNvSpPr>
          <p:nvPr>
            <p:ph type="title"/>
          </p:nvPr>
        </p:nvSpPr>
        <p:spPr>
          <a:xfrm>
            <a:off x="251520" y="116632"/>
            <a:ext cx="8435280" cy="720080"/>
          </a:xfrm>
        </p:spPr>
        <p:txBody>
          <a:bodyPr>
            <a:normAutofit/>
          </a:bodyPr>
          <a:lstStyle/>
          <a:p>
            <a:r>
              <a:rPr lang="en-GB" sz="3200" dirty="0">
                <a:solidFill>
                  <a:schemeClr val="tx1"/>
                </a:solidFill>
                <a:effectLst/>
                <a:latin typeface="Book Antiqua" pitchFamily="18" charset="0"/>
              </a:rPr>
              <a:t>Introduction to Control System Engineering </a:t>
            </a:r>
          </a:p>
        </p:txBody>
      </p:sp>
      <p:sp>
        <p:nvSpPr>
          <p:cNvPr id="4" name="Footer Placeholder 3"/>
          <p:cNvSpPr>
            <a:spLocks noGrp="1"/>
          </p:cNvSpPr>
          <p:nvPr>
            <p:ph type="ftr" sz="quarter" idx="11"/>
          </p:nvPr>
        </p:nvSpPr>
        <p:spPr/>
        <p:txBody>
          <a:bodyPr/>
          <a:lstStyle/>
          <a:p>
            <a:r>
              <a:rPr lang="en-GB"/>
              <a:t>Prepared by Vicent V.M., MSc.</a:t>
            </a:r>
          </a:p>
        </p:txBody>
      </p:sp>
      <p:sp>
        <p:nvSpPr>
          <p:cNvPr id="5" name="Slide Number Placeholder 4"/>
          <p:cNvSpPr>
            <a:spLocks noGrp="1"/>
          </p:cNvSpPr>
          <p:nvPr>
            <p:ph type="sldNum" sz="quarter" idx="12"/>
          </p:nvPr>
        </p:nvSpPr>
        <p:spPr/>
        <p:txBody>
          <a:bodyPr/>
          <a:lstStyle/>
          <a:p>
            <a:fld id="{EE9BA162-D505-4D1D-972C-DA1311D099FB}" type="slidenum">
              <a:rPr lang="en-GB" smtClean="0"/>
              <a:t>3</a:t>
            </a:fld>
            <a:endParaRPr lang="en-GB"/>
          </a:p>
        </p:txBody>
      </p:sp>
    </p:spTree>
    <p:extLst>
      <p:ext uri="{BB962C8B-B14F-4D97-AF65-F5344CB8AC3E}">
        <p14:creationId xmlns:p14="http://schemas.microsoft.com/office/powerpoint/2010/main" val="3652255549"/>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GB"/>
              <a:t>Prepared by Vicent V.M., MSc.</a:t>
            </a:r>
          </a:p>
        </p:txBody>
      </p:sp>
      <p:sp>
        <p:nvSpPr>
          <p:cNvPr id="4" name="Slide Number Placeholder 3"/>
          <p:cNvSpPr>
            <a:spLocks noGrp="1"/>
          </p:cNvSpPr>
          <p:nvPr>
            <p:ph type="sldNum" sz="quarter" idx="12"/>
          </p:nvPr>
        </p:nvSpPr>
        <p:spPr/>
        <p:txBody>
          <a:bodyPr/>
          <a:lstStyle/>
          <a:p>
            <a:fld id="{EE9BA162-D505-4D1D-972C-DA1311D099FB}" type="slidenum">
              <a:rPr lang="en-GB" smtClean="0"/>
              <a:t>30</a:t>
            </a:fld>
            <a:endParaRPr lang="en-GB"/>
          </a:p>
        </p:txBody>
      </p:sp>
      <p:sp>
        <p:nvSpPr>
          <p:cNvPr id="5" name="Title 4"/>
          <p:cNvSpPr>
            <a:spLocks noGrp="1"/>
          </p:cNvSpPr>
          <p:nvPr>
            <p:ph type="title"/>
          </p:nvPr>
        </p:nvSpPr>
        <p:spPr>
          <a:xfrm>
            <a:off x="457200" y="274638"/>
            <a:ext cx="8229600" cy="778098"/>
          </a:xfrm>
        </p:spPr>
        <p:txBody>
          <a:bodyPr>
            <a:normAutofit/>
          </a:bodyPr>
          <a:lstStyle/>
          <a:p>
            <a:r>
              <a:rPr lang="en-GB" sz="3200" dirty="0">
                <a:solidFill>
                  <a:schemeClr val="tx1"/>
                </a:solidFill>
                <a:effectLst/>
                <a:latin typeface="Book Antiqua" pitchFamily="18" charset="0"/>
              </a:rPr>
              <a:t>Cont.. </a:t>
            </a:r>
          </a:p>
        </p:txBody>
      </p:sp>
      <p:sp>
        <p:nvSpPr>
          <p:cNvPr id="7" name="Content Placeholder 6"/>
          <p:cNvSpPr>
            <a:spLocks noGrp="1"/>
          </p:cNvSpPr>
          <p:nvPr>
            <p:ph idx="1"/>
          </p:nvPr>
        </p:nvSpPr>
        <p:spPr>
          <a:xfrm>
            <a:off x="457200" y="1481328"/>
            <a:ext cx="8229600" cy="4827992"/>
          </a:xfrm>
        </p:spPr>
        <p:txBody>
          <a:bodyPr>
            <a:normAutofit/>
          </a:bodyPr>
          <a:lstStyle/>
          <a:p>
            <a:pPr>
              <a:buClrTx/>
              <a:buFont typeface="Wingdings" pitchFamily="2" charset="2"/>
              <a:buChar char="Ø"/>
            </a:pPr>
            <a:r>
              <a:rPr lang="en-GB" sz="2400" dirty="0">
                <a:latin typeface="Book Antiqua" pitchFamily="18" charset="0"/>
              </a:rPr>
              <a:t>The elimination of the loop containing H2/G1 gives:</a:t>
            </a:r>
          </a:p>
          <a:p>
            <a:pPr>
              <a:buClrTx/>
              <a:buFont typeface="Wingdings" pitchFamily="2" charset="2"/>
              <a:buChar char="Ø"/>
            </a:pPr>
            <a:endParaRPr lang="en-GB" sz="2400" dirty="0">
              <a:latin typeface="Book Antiqua" pitchFamily="18" charset="0"/>
            </a:endParaRPr>
          </a:p>
          <a:p>
            <a:pPr>
              <a:buClrTx/>
              <a:buFont typeface="Wingdings" pitchFamily="2" charset="2"/>
              <a:buChar char="Ø"/>
            </a:pPr>
            <a:endParaRPr lang="en-GB" sz="2400" dirty="0">
              <a:latin typeface="Book Antiqua" pitchFamily="18" charset="0"/>
            </a:endParaRPr>
          </a:p>
          <a:p>
            <a:pPr>
              <a:buClrTx/>
              <a:buFont typeface="Wingdings" pitchFamily="2" charset="2"/>
              <a:buChar char="Ø"/>
            </a:pPr>
            <a:endParaRPr lang="en-GB" sz="2400" dirty="0">
              <a:latin typeface="Book Antiqua" pitchFamily="18" charset="0"/>
            </a:endParaRPr>
          </a:p>
          <a:p>
            <a:pPr marL="109728" indent="0">
              <a:buClrTx/>
              <a:buNone/>
            </a:pPr>
            <a:endParaRPr lang="en-GB" sz="2400" dirty="0">
              <a:latin typeface="Book Antiqua" pitchFamily="18" charset="0"/>
            </a:endParaRPr>
          </a:p>
          <a:p>
            <a:pPr marL="109728" indent="0">
              <a:buClrTx/>
              <a:buNone/>
            </a:pPr>
            <a:endParaRPr lang="en-GB" sz="2400" dirty="0">
              <a:latin typeface="Book Antiqua" pitchFamily="18" charset="0"/>
            </a:endParaRPr>
          </a:p>
          <a:p>
            <a:pPr>
              <a:buClrTx/>
              <a:buFont typeface="Wingdings" pitchFamily="2" charset="2"/>
              <a:buChar char="Ø"/>
            </a:pPr>
            <a:r>
              <a:rPr lang="en-GB" sz="2400" dirty="0">
                <a:latin typeface="Book Antiqua" pitchFamily="18" charset="0"/>
              </a:rPr>
              <a:t>Finally, eliminating the feedback loop gives:</a:t>
            </a:r>
          </a:p>
          <a:p>
            <a:pPr>
              <a:buClrTx/>
              <a:buFont typeface="Wingdings" pitchFamily="2" charset="2"/>
              <a:buChar char="Ø"/>
            </a:pPr>
            <a:endParaRPr lang="en-GB" sz="2400" dirty="0">
              <a:latin typeface="Book Antiqua" pitchFamily="18" charset="0"/>
            </a:endParaRPr>
          </a:p>
          <a:p>
            <a:pPr>
              <a:buClrTx/>
              <a:buFont typeface="Wingdings" pitchFamily="2" charset="2"/>
              <a:buChar char="Ø"/>
            </a:pPr>
            <a:endParaRPr lang="en-GB" sz="2400" dirty="0">
              <a:latin typeface="Book Antiqua" pitchFamily="18" charset="0"/>
            </a:endParaRPr>
          </a:p>
          <a:p>
            <a:pPr>
              <a:buClrTx/>
              <a:buFont typeface="Wingdings" pitchFamily="2" charset="2"/>
              <a:buChar char="Ø"/>
            </a:pPr>
            <a:endParaRPr lang="en-GB" sz="2400" dirty="0">
              <a:latin typeface="Book Antiqua" pitchFamily="18" charset="0"/>
            </a:endParaRPr>
          </a:p>
        </p:txBody>
      </p:sp>
      <p:pic>
        <p:nvPicPr>
          <p:cNvPr id="9" name="Picture 1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1639" y="2132856"/>
            <a:ext cx="7110955" cy="1296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1639" y="4725144"/>
            <a:ext cx="6494673" cy="965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38784894"/>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124744"/>
            <a:ext cx="8229600" cy="4882547"/>
          </a:xfrm>
        </p:spPr>
        <p:txBody>
          <a:bodyPr/>
          <a:lstStyle/>
          <a:p>
            <a:pPr marL="109728" lvl="0" indent="0">
              <a:buClr>
                <a:srgbClr val="2DA2BF"/>
              </a:buClr>
              <a:buNone/>
            </a:pPr>
            <a:r>
              <a:rPr lang="en-GB" sz="2400" dirty="0">
                <a:solidFill>
                  <a:prstClr val="black"/>
                </a:solidFill>
                <a:latin typeface="Book Antiqua" pitchFamily="18" charset="0"/>
              </a:rPr>
              <a:t>Q1</a:t>
            </a:r>
          </a:p>
          <a:p>
            <a:pPr marL="109728" lvl="0" indent="0" algn="just">
              <a:buClr>
                <a:srgbClr val="2DA2BF"/>
              </a:buClr>
              <a:buNone/>
            </a:pPr>
            <a:r>
              <a:rPr lang="en-GB" sz="2400" dirty="0">
                <a:solidFill>
                  <a:prstClr val="black"/>
                </a:solidFill>
                <a:latin typeface="Book Antiqua" pitchFamily="18" charset="0"/>
              </a:rPr>
              <a:t>Reduce the following multi system into a single block diagram</a:t>
            </a:r>
          </a:p>
          <a:p>
            <a:endParaRPr lang="en-GB" dirty="0"/>
          </a:p>
        </p:txBody>
      </p:sp>
      <p:sp>
        <p:nvSpPr>
          <p:cNvPr id="3" name="Footer Placeholder 2"/>
          <p:cNvSpPr>
            <a:spLocks noGrp="1"/>
          </p:cNvSpPr>
          <p:nvPr>
            <p:ph type="ftr" sz="quarter" idx="11"/>
          </p:nvPr>
        </p:nvSpPr>
        <p:spPr/>
        <p:txBody>
          <a:bodyPr/>
          <a:lstStyle/>
          <a:p>
            <a:r>
              <a:rPr lang="en-GB"/>
              <a:t>Prepared by Vicent V.M., MSc.</a:t>
            </a:r>
          </a:p>
        </p:txBody>
      </p:sp>
      <p:sp>
        <p:nvSpPr>
          <p:cNvPr id="4" name="Slide Number Placeholder 3"/>
          <p:cNvSpPr>
            <a:spLocks noGrp="1"/>
          </p:cNvSpPr>
          <p:nvPr>
            <p:ph type="sldNum" sz="quarter" idx="12"/>
          </p:nvPr>
        </p:nvSpPr>
        <p:spPr/>
        <p:txBody>
          <a:bodyPr/>
          <a:lstStyle/>
          <a:p>
            <a:fld id="{EE9BA162-D505-4D1D-972C-DA1311D099FB}" type="slidenum">
              <a:rPr lang="en-GB" smtClean="0"/>
              <a:t>31</a:t>
            </a:fld>
            <a:endParaRPr lang="en-GB"/>
          </a:p>
        </p:txBody>
      </p:sp>
      <p:sp>
        <p:nvSpPr>
          <p:cNvPr id="5" name="Title 4"/>
          <p:cNvSpPr>
            <a:spLocks noGrp="1"/>
          </p:cNvSpPr>
          <p:nvPr>
            <p:ph type="title"/>
          </p:nvPr>
        </p:nvSpPr>
        <p:spPr>
          <a:xfrm>
            <a:off x="457200" y="274638"/>
            <a:ext cx="8229600" cy="706090"/>
          </a:xfrm>
        </p:spPr>
        <p:txBody>
          <a:bodyPr>
            <a:normAutofit/>
          </a:bodyPr>
          <a:lstStyle/>
          <a:p>
            <a:r>
              <a:rPr lang="en-GB" sz="3200" dirty="0">
                <a:solidFill>
                  <a:schemeClr val="tx1"/>
                </a:solidFill>
                <a:effectLst/>
                <a:latin typeface="Book Antiqua" pitchFamily="18" charset="0"/>
              </a:rPr>
              <a:t>Home Work</a:t>
            </a:r>
          </a:p>
        </p:txBody>
      </p:sp>
      <p:pic>
        <p:nvPicPr>
          <p:cNvPr id="1638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2534" t="35119" r="16671" b="25595"/>
          <a:stretch/>
        </p:blipFill>
        <p:spPr bwMode="auto">
          <a:xfrm>
            <a:off x="827584" y="2458616"/>
            <a:ext cx="7910285" cy="35219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52296476"/>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23528" y="1052736"/>
            <a:ext cx="8229600" cy="4525963"/>
          </a:xfrm>
        </p:spPr>
        <p:txBody>
          <a:bodyPr/>
          <a:lstStyle/>
          <a:p>
            <a:pPr marL="109728" indent="0">
              <a:buNone/>
            </a:pPr>
            <a:r>
              <a:rPr lang="en-GB" sz="2800" b="1" dirty="0">
                <a:latin typeface="Book Antiqua" pitchFamily="18" charset="0"/>
              </a:rPr>
              <a:t>Q2</a:t>
            </a:r>
          </a:p>
          <a:p>
            <a:pPr marL="109728" indent="0">
              <a:buNone/>
            </a:pPr>
            <a:r>
              <a:rPr lang="en-GB" sz="2400" dirty="0">
                <a:latin typeface="Book Antiqua" pitchFamily="18" charset="0"/>
              </a:rPr>
              <a:t>Simplify the following block diagram into a single block</a:t>
            </a:r>
          </a:p>
          <a:p>
            <a:endParaRPr lang="en-GB" dirty="0"/>
          </a:p>
          <a:p>
            <a:endParaRPr lang="en-GB" dirty="0"/>
          </a:p>
          <a:p>
            <a:endParaRPr lang="en-GB" dirty="0"/>
          </a:p>
        </p:txBody>
      </p:sp>
      <p:sp>
        <p:nvSpPr>
          <p:cNvPr id="3" name="Footer Placeholder 2"/>
          <p:cNvSpPr>
            <a:spLocks noGrp="1"/>
          </p:cNvSpPr>
          <p:nvPr>
            <p:ph type="ftr" sz="quarter" idx="11"/>
          </p:nvPr>
        </p:nvSpPr>
        <p:spPr/>
        <p:txBody>
          <a:bodyPr/>
          <a:lstStyle/>
          <a:p>
            <a:r>
              <a:rPr lang="en-GB"/>
              <a:t>Prepared by Vicent V.M., MSc.</a:t>
            </a:r>
          </a:p>
        </p:txBody>
      </p:sp>
      <p:sp>
        <p:nvSpPr>
          <p:cNvPr id="4" name="Slide Number Placeholder 3"/>
          <p:cNvSpPr>
            <a:spLocks noGrp="1"/>
          </p:cNvSpPr>
          <p:nvPr>
            <p:ph type="sldNum" sz="quarter" idx="12"/>
          </p:nvPr>
        </p:nvSpPr>
        <p:spPr/>
        <p:txBody>
          <a:bodyPr/>
          <a:lstStyle/>
          <a:p>
            <a:fld id="{EE9BA162-D505-4D1D-972C-DA1311D099FB}" type="slidenum">
              <a:rPr lang="en-GB" smtClean="0"/>
              <a:t>32</a:t>
            </a:fld>
            <a:endParaRPr lang="en-GB"/>
          </a:p>
        </p:txBody>
      </p:sp>
      <p:sp>
        <p:nvSpPr>
          <p:cNvPr id="5" name="Title 4"/>
          <p:cNvSpPr>
            <a:spLocks noGrp="1"/>
          </p:cNvSpPr>
          <p:nvPr>
            <p:ph type="title"/>
          </p:nvPr>
        </p:nvSpPr>
        <p:spPr>
          <a:xfrm>
            <a:off x="457200" y="274638"/>
            <a:ext cx="8229600" cy="490066"/>
          </a:xfrm>
        </p:spPr>
        <p:txBody>
          <a:bodyPr>
            <a:normAutofit fontScale="90000"/>
          </a:bodyPr>
          <a:lstStyle/>
          <a:p>
            <a:r>
              <a:rPr lang="en-GB" sz="3200" dirty="0">
                <a:solidFill>
                  <a:schemeClr val="tx1"/>
                </a:solidFill>
                <a:effectLst/>
                <a:latin typeface="Book Antiqua" pitchFamily="18" charset="0"/>
              </a:rPr>
              <a:t>Cont.. </a:t>
            </a:r>
          </a:p>
        </p:txBody>
      </p:sp>
      <p:pic>
        <p:nvPicPr>
          <p:cNvPr id="6"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568" y="2492896"/>
            <a:ext cx="7418586" cy="3168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45080552"/>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chor="ctr">
            <a:normAutofit/>
          </a:bodyPr>
          <a:lstStyle/>
          <a:p>
            <a:pPr marL="109728" indent="0" algn="ctr">
              <a:buNone/>
            </a:pPr>
            <a:r>
              <a:rPr lang="en-GB" sz="4800" b="1" i="1" dirty="0">
                <a:solidFill>
                  <a:srgbClr val="00B050"/>
                </a:solidFill>
                <a:latin typeface="Book Antiqua" pitchFamily="18" charset="0"/>
              </a:rPr>
              <a:t>The End</a:t>
            </a:r>
          </a:p>
        </p:txBody>
      </p:sp>
      <p:sp>
        <p:nvSpPr>
          <p:cNvPr id="3" name="Footer Placeholder 2"/>
          <p:cNvSpPr>
            <a:spLocks noGrp="1"/>
          </p:cNvSpPr>
          <p:nvPr>
            <p:ph type="ftr" sz="quarter" idx="11"/>
          </p:nvPr>
        </p:nvSpPr>
        <p:spPr/>
        <p:txBody>
          <a:bodyPr/>
          <a:lstStyle/>
          <a:p>
            <a:r>
              <a:rPr lang="en-GB"/>
              <a:t>Prepared by Vicent V.M., MSc.</a:t>
            </a:r>
          </a:p>
        </p:txBody>
      </p:sp>
      <p:sp>
        <p:nvSpPr>
          <p:cNvPr id="4" name="Slide Number Placeholder 3"/>
          <p:cNvSpPr>
            <a:spLocks noGrp="1"/>
          </p:cNvSpPr>
          <p:nvPr>
            <p:ph type="sldNum" sz="quarter" idx="12"/>
          </p:nvPr>
        </p:nvSpPr>
        <p:spPr/>
        <p:txBody>
          <a:bodyPr/>
          <a:lstStyle/>
          <a:p>
            <a:fld id="{EE9BA162-D505-4D1D-972C-DA1311D099FB}" type="slidenum">
              <a:rPr lang="en-GB" smtClean="0"/>
              <a:t>33</a:t>
            </a:fld>
            <a:endParaRPr lang="en-GB"/>
          </a:p>
        </p:txBody>
      </p:sp>
    </p:spTree>
    <p:extLst>
      <p:ext uri="{BB962C8B-B14F-4D97-AF65-F5344CB8AC3E}">
        <p14:creationId xmlns:p14="http://schemas.microsoft.com/office/powerpoint/2010/main" val="1861098491"/>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67544" y="980728"/>
            <a:ext cx="8229600" cy="5472608"/>
          </a:xfrm>
        </p:spPr>
        <p:txBody>
          <a:bodyPr>
            <a:normAutofit fontScale="92500"/>
          </a:bodyPr>
          <a:lstStyle/>
          <a:p>
            <a:pPr algn="just">
              <a:buClrTx/>
              <a:buFont typeface="Wingdings" pitchFamily="2" charset="2"/>
              <a:buChar char="Ø"/>
            </a:pPr>
            <a:r>
              <a:rPr lang="en-GB" sz="2600" dirty="0">
                <a:latin typeface="Book Antiqua" pitchFamily="18" charset="0"/>
              </a:rPr>
              <a:t>For complex control systems, the block diagram reduction technique is cumbersome.</a:t>
            </a:r>
          </a:p>
          <a:p>
            <a:pPr algn="just">
              <a:buClrTx/>
              <a:buFont typeface="Wingdings" pitchFamily="2" charset="2"/>
              <a:buChar char="Ø"/>
            </a:pPr>
            <a:r>
              <a:rPr lang="en-GB" sz="2600" dirty="0">
                <a:latin typeface="Book Antiqua" pitchFamily="18" charset="0"/>
              </a:rPr>
              <a:t>An alternative method for determining the relationship between system variables has been developed by </a:t>
            </a:r>
            <a:r>
              <a:rPr lang="en-GB" sz="2600" b="1" i="1" dirty="0">
                <a:latin typeface="Book Antiqua" pitchFamily="18" charset="0"/>
              </a:rPr>
              <a:t>Mason </a:t>
            </a:r>
            <a:r>
              <a:rPr lang="en-GB" sz="2600" dirty="0">
                <a:latin typeface="Book Antiqua" pitchFamily="18" charset="0"/>
              </a:rPr>
              <a:t>and is based on a signal flow graph. </a:t>
            </a:r>
          </a:p>
          <a:p>
            <a:pPr algn="just">
              <a:buClrTx/>
              <a:buFont typeface="Wingdings" pitchFamily="2" charset="2"/>
              <a:buChar char="Ø"/>
            </a:pPr>
            <a:r>
              <a:rPr lang="en-GB" sz="2600" dirty="0">
                <a:latin typeface="Book Antiqua" pitchFamily="18" charset="0"/>
              </a:rPr>
              <a:t>A signal flow graph is a diagram that consists of nodes that are connected by branches. A node is assigned to each variable of interest in the system, and branches are used to relate the different variables. </a:t>
            </a:r>
          </a:p>
          <a:p>
            <a:pPr algn="just">
              <a:buClrTx/>
              <a:buFont typeface="Wingdings" pitchFamily="2" charset="2"/>
              <a:buChar char="Ø"/>
            </a:pPr>
            <a:r>
              <a:rPr lang="en-GB" sz="2600" dirty="0">
                <a:latin typeface="Book Antiqua" pitchFamily="18" charset="0"/>
              </a:rPr>
              <a:t>The main advantage for using SFG is that a straight forward procedure is available for finding the transfer function in which it is not necessary to move pickoff point around or to redraw the system several times as with block diagram manipulations</a:t>
            </a:r>
            <a:r>
              <a:rPr lang="en-GB" sz="2800" dirty="0">
                <a:latin typeface="Book Antiqua" pitchFamily="18" charset="0"/>
              </a:rPr>
              <a:t>.</a:t>
            </a:r>
            <a:endParaRPr lang="en-GB" dirty="0">
              <a:latin typeface="Book Antiqua" pitchFamily="18" charset="0"/>
            </a:endParaRPr>
          </a:p>
        </p:txBody>
      </p:sp>
      <p:sp>
        <p:nvSpPr>
          <p:cNvPr id="3" name="Footer Placeholder 2"/>
          <p:cNvSpPr>
            <a:spLocks noGrp="1"/>
          </p:cNvSpPr>
          <p:nvPr>
            <p:ph type="ftr" sz="quarter" idx="11"/>
          </p:nvPr>
        </p:nvSpPr>
        <p:spPr/>
        <p:txBody>
          <a:bodyPr/>
          <a:lstStyle/>
          <a:p>
            <a:r>
              <a:rPr lang="en-GB"/>
              <a:t>Prepared by Vicent V.M., MSc.</a:t>
            </a:r>
          </a:p>
        </p:txBody>
      </p:sp>
      <p:sp>
        <p:nvSpPr>
          <p:cNvPr id="4" name="Slide Number Placeholder 3"/>
          <p:cNvSpPr>
            <a:spLocks noGrp="1"/>
          </p:cNvSpPr>
          <p:nvPr>
            <p:ph type="sldNum" sz="quarter" idx="12"/>
          </p:nvPr>
        </p:nvSpPr>
        <p:spPr/>
        <p:txBody>
          <a:bodyPr/>
          <a:lstStyle/>
          <a:p>
            <a:fld id="{EE9BA162-D505-4D1D-972C-DA1311D099FB}" type="slidenum">
              <a:rPr lang="en-GB" smtClean="0"/>
              <a:t>34</a:t>
            </a:fld>
            <a:endParaRPr lang="en-GB"/>
          </a:p>
        </p:txBody>
      </p:sp>
      <p:sp>
        <p:nvSpPr>
          <p:cNvPr id="5" name="Title 4"/>
          <p:cNvSpPr>
            <a:spLocks noGrp="1"/>
          </p:cNvSpPr>
          <p:nvPr>
            <p:ph type="title"/>
          </p:nvPr>
        </p:nvSpPr>
        <p:spPr>
          <a:xfrm>
            <a:off x="467544" y="35884"/>
            <a:ext cx="8229600" cy="850106"/>
          </a:xfrm>
        </p:spPr>
        <p:txBody>
          <a:bodyPr>
            <a:normAutofit/>
          </a:bodyPr>
          <a:lstStyle/>
          <a:p>
            <a:pPr algn="ctr"/>
            <a:r>
              <a:rPr lang="en-GB" sz="3200" dirty="0">
                <a:solidFill>
                  <a:schemeClr val="tx1"/>
                </a:solidFill>
                <a:effectLst/>
                <a:latin typeface="Book Antiqua" pitchFamily="18" charset="0"/>
              </a:rPr>
              <a:t>Signal Flow Graphs </a:t>
            </a:r>
          </a:p>
        </p:txBody>
      </p:sp>
    </p:spTree>
    <p:extLst>
      <p:ext uri="{BB962C8B-B14F-4D97-AF65-F5344CB8AC3E}">
        <p14:creationId xmlns:p14="http://schemas.microsoft.com/office/powerpoint/2010/main" val="63858143"/>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51520" y="908720"/>
            <a:ext cx="8712968" cy="5832648"/>
          </a:xfrm>
        </p:spPr>
        <p:txBody>
          <a:bodyPr>
            <a:noAutofit/>
          </a:bodyPr>
          <a:lstStyle/>
          <a:p>
            <a:pPr marL="0" lvl="0" indent="0" algn="just">
              <a:lnSpc>
                <a:spcPct val="150000"/>
              </a:lnSpc>
              <a:spcBef>
                <a:spcPts val="0"/>
              </a:spcBef>
              <a:buClrTx/>
              <a:buSzTx/>
              <a:buNone/>
            </a:pPr>
            <a:r>
              <a:rPr lang="en-GB" sz="2800" b="1" dirty="0">
                <a:solidFill>
                  <a:prstClr val="black"/>
                </a:solidFill>
                <a:latin typeface="Book Antiqua" pitchFamily="18" charset="0"/>
              </a:rPr>
              <a:t>In other words</a:t>
            </a:r>
          </a:p>
          <a:p>
            <a:pPr marL="285750" lvl="0" indent="-285750" algn="just">
              <a:spcBef>
                <a:spcPts val="0"/>
              </a:spcBef>
              <a:buClrTx/>
              <a:buSzTx/>
              <a:buFont typeface="Wingdings" pitchFamily="2" charset="2"/>
              <a:buChar char="Ø"/>
            </a:pPr>
            <a:r>
              <a:rPr lang="en-GB" sz="2400" dirty="0">
                <a:solidFill>
                  <a:prstClr val="black"/>
                </a:solidFill>
                <a:latin typeface="Book Antiqua" pitchFamily="18" charset="0"/>
              </a:rPr>
              <a:t>Signal flow graphs are a pictorial representation of the simultaneous equations describing a system.</a:t>
            </a:r>
          </a:p>
          <a:p>
            <a:pPr marL="285750" lvl="0" indent="-285750" algn="just">
              <a:spcBef>
                <a:spcPts val="0"/>
              </a:spcBef>
              <a:buClrTx/>
              <a:buSzTx/>
              <a:buFont typeface="Wingdings" pitchFamily="2" charset="2"/>
              <a:buChar char="Ø"/>
            </a:pPr>
            <a:r>
              <a:rPr lang="en-GB" sz="2400" dirty="0">
                <a:solidFill>
                  <a:prstClr val="black"/>
                </a:solidFill>
                <a:latin typeface="Book Antiqua" pitchFamily="18" charset="0"/>
              </a:rPr>
              <a:t>Signal flow graphs display the transmission of signals through the system, as does the block diagrams, but it is easier to draw and easier to manipulate than the block diagrams.</a:t>
            </a:r>
          </a:p>
          <a:p>
            <a:pPr marL="285750" lvl="0" indent="-285750" algn="just">
              <a:spcBef>
                <a:spcPts val="0"/>
              </a:spcBef>
              <a:buClrTx/>
              <a:buSzTx/>
              <a:buFont typeface="Wingdings" pitchFamily="2" charset="2"/>
              <a:buChar char="Ø"/>
            </a:pPr>
            <a:r>
              <a:rPr lang="en-GB" sz="2400" dirty="0">
                <a:solidFill>
                  <a:prstClr val="black"/>
                </a:solidFill>
                <a:latin typeface="Book Antiqua" pitchFamily="18" charset="0"/>
              </a:rPr>
              <a:t>Unlike block diagrams, which consist of blocks, signals, summing junctions, and pickoff points, a signal-flow graph consists only of branches, which represent systems, and nodes, which represent signals.</a:t>
            </a:r>
          </a:p>
          <a:p>
            <a:pPr>
              <a:buFont typeface="Wingdings" pitchFamily="2" charset="2"/>
              <a:buChar char="Ø"/>
            </a:pPr>
            <a:endParaRPr lang="en-GB" sz="2400" dirty="0"/>
          </a:p>
        </p:txBody>
      </p:sp>
      <p:sp>
        <p:nvSpPr>
          <p:cNvPr id="3" name="Footer Placeholder 2"/>
          <p:cNvSpPr>
            <a:spLocks noGrp="1"/>
          </p:cNvSpPr>
          <p:nvPr>
            <p:ph type="ftr" sz="quarter" idx="11"/>
          </p:nvPr>
        </p:nvSpPr>
        <p:spPr/>
        <p:txBody>
          <a:bodyPr/>
          <a:lstStyle/>
          <a:p>
            <a:r>
              <a:rPr lang="en-GB"/>
              <a:t>Prepared by Vicent V.M., MSc.</a:t>
            </a:r>
          </a:p>
        </p:txBody>
      </p:sp>
      <p:sp>
        <p:nvSpPr>
          <p:cNvPr id="4" name="Slide Number Placeholder 3"/>
          <p:cNvSpPr>
            <a:spLocks noGrp="1"/>
          </p:cNvSpPr>
          <p:nvPr>
            <p:ph type="sldNum" sz="quarter" idx="12"/>
          </p:nvPr>
        </p:nvSpPr>
        <p:spPr/>
        <p:txBody>
          <a:bodyPr/>
          <a:lstStyle/>
          <a:p>
            <a:fld id="{EE9BA162-D505-4D1D-972C-DA1311D099FB}" type="slidenum">
              <a:rPr lang="en-GB" smtClean="0"/>
              <a:t>35</a:t>
            </a:fld>
            <a:endParaRPr lang="en-GB"/>
          </a:p>
        </p:txBody>
      </p:sp>
      <p:sp>
        <p:nvSpPr>
          <p:cNvPr id="5" name="Title 4"/>
          <p:cNvSpPr>
            <a:spLocks noGrp="1"/>
          </p:cNvSpPr>
          <p:nvPr>
            <p:ph type="title"/>
          </p:nvPr>
        </p:nvSpPr>
        <p:spPr>
          <a:xfrm>
            <a:off x="467544" y="188640"/>
            <a:ext cx="8229600" cy="490066"/>
          </a:xfrm>
        </p:spPr>
        <p:txBody>
          <a:bodyPr>
            <a:normAutofit fontScale="90000"/>
          </a:bodyPr>
          <a:lstStyle/>
          <a:p>
            <a:r>
              <a:rPr lang="en-GB" sz="3200" dirty="0">
                <a:solidFill>
                  <a:schemeClr val="tx1"/>
                </a:solidFill>
                <a:effectLst/>
                <a:latin typeface="Book Antiqua" pitchFamily="18" charset="0"/>
              </a:rPr>
              <a:t>Cont..</a:t>
            </a:r>
          </a:p>
        </p:txBody>
      </p:sp>
    </p:spTree>
    <p:extLst>
      <p:ext uri="{BB962C8B-B14F-4D97-AF65-F5344CB8AC3E}">
        <p14:creationId xmlns:p14="http://schemas.microsoft.com/office/powerpoint/2010/main" val="3387883763"/>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539552" y="764704"/>
            <a:ext cx="8229600" cy="5688632"/>
          </a:xfrm>
        </p:spPr>
        <p:txBody>
          <a:bodyPr>
            <a:normAutofit/>
          </a:bodyPr>
          <a:lstStyle/>
          <a:p>
            <a:pPr algn="just">
              <a:buClrTx/>
              <a:buFont typeface="Wingdings" pitchFamily="2" charset="2"/>
              <a:buChar char="Ø"/>
            </a:pPr>
            <a:r>
              <a:rPr lang="en-GB" sz="2400" dirty="0">
                <a:latin typeface="Book Antiqua" pitchFamily="18" charset="0"/>
              </a:rPr>
              <a:t>SFG is a diagram that represents a set of simultaneous linear algebraic equations which describe a system. Let us consider an equation, y = </a:t>
            </a:r>
            <a:r>
              <a:rPr lang="en-GB" sz="2400" dirty="0" err="1">
                <a:latin typeface="Book Antiqua" pitchFamily="18" charset="0"/>
              </a:rPr>
              <a:t>ax</a:t>
            </a:r>
            <a:r>
              <a:rPr lang="en-GB" sz="2400" dirty="0">
                <a:latin typeface="Book Antiqua" pitchFamily="18" charset="0"/>
              </a:rPr>
              <a:t>. It may be represented graphically as;</a:t>
            </a:r>
          </a:p>
          <a:p>
            <a:pPr algn="just">
              <a:buClrTx/>
              <a:buFont typeface="Wingdings" pitchFamily="2" charset="2"/>
              <a:buChar char="Ø"/>
            </a:pPr>
            <a:endParaRPr lang="en-GB" sz="2400" dirty="0">
              <a:latin typeface="Book Antiqua" pitchFamily="18" charset="0"/>
            </a:endParaRPr>
          </a:p>
          <a:p>
            <a:pPr marL="109728" indent="0" algn="just">
              <a:buClrTx/>
              <a:buNone/>
            </a:pPr>
            <a:endParaRPr lang="en-GB" sz="2400" dirty="0">
              <a:latin typeface="Book Antiqua" pitchFamily="18" charset="0"/>
            </a:endParaRPr>
          </a:p>
          <a:p>
            <a:pPr marL="109728" indent="0" algn="just">
              <a:buNone/>
            </a:pPr>
            <a:r>
              <a:rPr lang="en-GB" sz="2400" b="1" dirty="0">
                <a:latin typeface="Book Antiqua" pitchFamily="18" charset="0"/>
              </a:rPr>
              <a:t>Terminologies:</a:t>
            </a:r>
          </a:p>
          <a:p>
            <a:pPr algn="just">
              <a:buClrTx/>
              <a:buFont typeface="Wingdings" pitchFamily="2" charset="2"/>
              <a:buChar char="Ø"/>
            </a:pPr>
            <a:r>
              <a:rPr lang="en-GB" sz="2400" b="1" i="1" dirty="0">
                <a:latin typeface="Book Antiqua" pitchFamily="18" charset="0"/>
              </a:rPr>
              <a:t>Node: </a:t>
            </a:r>
            <a:r>
              <a:rPr lang="en-GB" sz="2400" dirty="0">
                <a:latin typeface="Book Antiqua" pitchFamily="18" charset="0"/>
              </a:rPr>
              <a:t>A junction denoting a variable or a signal.</a:t>
            </a:r>
          </a:p>
          <a:p>
            <a:pPr algn="just">
              <a:buClrTx/>
              <a:buFont typeface="Wingdings" pitchFamily="2" charset="2"/>
              <a:buChar char="Ø"/>
            </a:pPr>
            <a:r>
              <a:rPr lang="en-GB" sz="2400" b="1" i="1" dirty="0">
                <a:latin typeface="Book Antiqua" pitchFamily="18" charset="0"/>
              </a:rPr>
              <a:t>Branch: </a:t>
            </a:r>
            <a:r>
              <a:rPr lang="en-GB" sz="2400" dirty="0">
                <a:latin typeface="Book Antiqua" pitchFamily="18" charset="0"/>
              </a:rPr>
              <a:t>A unidirectional path that relates the dependency of an input and an output.</a:t>
            </a:r>
          </a:p>
          <a:p>
            <a:pPr marL="365760" lvl="1" indent="0" algn="just">
              <a:buNone/>
            </a:pPr>
            <a:r>
              <a:rPr lang="en-GB" sz="2400" dirty="0">
                <a:latin typeface="Book Antiqua" pitchFamily="18" charset="0"/>
              </a:rPr>
              <a:t>Relation between variables is written next to the directional arrow.</a:t>
            </a:r>
          </a:p>
          <a:p>
            <a:pPr marL="452628" indent="-342900" algn="just">
              <a:buClrTx/>
              <a:buFont typeface="Wingdings" pitchFamily="2" charset="2"/>
              <a:buChar char="Ø"/>
            </a:pPr>
            <a:r>
              <a:rPr lang="en-GB" sz="2400" b="1" i="1" dirty="0">
                <a:latin typeface="Book Antiqua" pitchFamily="18" charset="0"/>
              </a:rPr>
              <a:t>Path: </a:t>
            </a:r>
            <a:r>
              <a:rPr lang="en-GB" sz="2400" dirty="0">
                <a:latin typeface="Book Antiqua" pitchFamily="18" charset="0"/>
              </a:rPr>
              <a:t>A branch or a continuous sequence of branches that can be traversed from one node to another</a:t>
            </a:r>
          </a:p>
        </p:txBody>
      </p:sp>
      <p:sp>
        <p:nvSpPr>
          <p:cNvPr id="3" name="Footer Placeholder 2"/>
          <p:cNvSpPr>
            <a:spLocks noGrp="1"/>
          </p:cNvSpPr>
          <p:nvPr>
            <p:ph type="ftr" sz="quarter" idx="11"/>
          </p:nvPr>
        </p:nvSpPr>
        <p:spPr/>
        <p:txBody>
          <a:bodyPr/>
          <a:lstStyle/>
          <a:p>
            <a:r>
              <a:rPr lang="en-GB"/>
              <a:t>Prepared by Vicent V.M., MSc.</a:t>
            </a:r>
          </a:p>
        </p:txBody>
      </p:sp>
      <p:sp>
        <p:nvSpPr>
          <p:cNvPr id="4" name="Slide Number Placeholder 3"/>
          <p:cNvSpPr>
            <a:spLocks noGrp="1"/>
          </p:cNvSpPr>
          <p:nvPr>
            <p:ph type="sldNum" sz="quarter" idx="12"/>
          </p:nvPr>
        </p:nvSpPr>
        <p:spPr/>
        <p:txBody>
          <a:bodyPr/>
          <a:lstStyle/>
          <a:p>
            <a:fld id="{EE9BA162-D505-4D1D-972C-DA1311D099FB}" type="slidenum">
              <a:rPr lang="en-GB" smtClean="0"/>
              <a:t>36</a:t>
            </a:fld>
            <a:endParaRPr lang="en-GB"/>
          </a:p>
        </p:txBody>
      </p:sp>
      <p:sp>
        <p:nvSpPr>
          <p:cNvPr id="5" name="Title 4"/>
          <p:cNvSpPr>
            <a:spLocks noGrp="1"/>
          </p:cNvSpPr>
          <p:nvPr>
            <p:ph type="title"/>
          </p:nvPr>
        </p:nvSpPr>
        <p:spPr>
          <a:xfrm>
            <a:off x="467544" y="188640"/>
            <a:ext cx="8229600" cy="490066"/>
          </a:xfrm>
        </p:spPr>
        <p:txBody>
          <a:bodyPr>
            <a:normAutofit fontScale="90000"/>
          </a:bodyPr>
          <a:lstStyle/>
          <a:p>
            <a:r>
              <a:rPr lang="en-GB" sz="3200" dirty="0">
                <a:solidFill>
                  <a:schemeClr val="tx1"/>
                </a:solidFill>
                <a:effectLst/>
                <a:latin typeface="Book Antiqua" pitchFamily="18" charset="0"/>
              </a:rPr>
              <a:t>Cont..</a:t>
            </a:r>
          </a:p>
        </p:txBody>
      </p:sp>
      <p:pic>
        <p:nvPicPr>
          <p:cNvPr id="614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37704" t="37500" r="35634" b="54762"/>
          <a:stretch/>
        </p:blipFill>
        <p:spPr bwMode="auto">
          <a:xfrm>
            <a:off x="2653114" y="2486146"/>
            <a:ext cx="3468914" cy="5660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12965822"/>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GB"/>
              <a:t>Prepared by Vicent V.M., MSc.</a:t>
            </a:r>
          </a:p>
        </p:txBody>
      </p:sp>
      <p:sp>
        <p:nvSpPr>
          <p:cNvPr id="4" name="Slide Number Placeholder 3"/>
          <p:cNvSpPr>
            <a:spLocks noGrp="1"/>
          </p:cNvSpPr>
          <p:nvPr>
            <p:ph type="sldNum" sz="quarter" idx="12"/>
          </p:nvPr>
        </p:nvSpPr>
        <p:spPr/>
        <p:txBody>
          <a:bodyPr/>
          <a:lstStyle/>
          <a:p>
            <a:fld id="{EE9BA162-D505-4D1D-972C-DA1311D099FB}" type="slidenum">
              <a:rPr lang="en-GB" smtClean="0"/>
              <a:t>37</a:t>
            </a:fld>
            <a:endParaRPr lang="en-GB"/>
          </a:p>
        </p:txBody>
      </p:sp>
      <p:sp>
        <p:nvSpPr>
          <p:cNvPr id="5" name="Title 4"/>
          <p:cNvSpPr>
            <a:spLocks noGrp="1"/>
          </p:cNvSpPr>
          <p:nvPr>
            <p:ph type="title"/>
          </p:nvPr>
        </p:nvSpPr>
        <p:spPr>
          <a:xfrm>
            <a:off x="457200" y="274638"/>
            <a:ext cx="8229600" cy="490066"/>
          </a:xfrm>
        </p:spPr>
        <p:txBody>
          <a:bodyPr>
            <a:normAutofit fontScale="90000"/>
          </a:bodyPr>
          <a:lstStyle/>
          <a:p>
            <a:r>
              <a:rPr lang="en-GB" sz="3200" dirty="0">
                <a:solidFill>
                  <a:schemeClr val="tx1"/>
                </a:solidFill>
                <a:effectLst/>
                <a:latin typeface="Book Antiqua" pitchFamily="18" charset="0"/>
              </a:rPr>
              <a:t>Cont..</a:t>
            </a:r>
          </a:p>
        </p:txBody>
      </p:sp>
      <p:sp>
        <p:nvSpPr>
          <p:cNvPr id="7" name="Content Placeholder 6"/>
          <p:cNvSpPr>
            <a:spLocks noGrp="1"/>
          </p:cNvSpPr>
          <p:nvPr>
            <p:ph idx="1"/>
          </p:nvPr>
        </p:nvSpPr>
        <p:spPr>
          <a:xfrm>
            <a:off x="421629" y="836712"/>
            <a:ext cx="8229600" cy="5688632"/>
          </a:xfrm>
        </p:spPr>
        <p:txBody>
          <a:bodyPr>
            <a:normAutofit fontScale="85000" lnSpcReduction="20000"/>
          </a:bodyPr>
          <a:lstStyle/>
          <a:p>
            <a:pPr marL="109728" indent="0">
              <a:buNone/>
            </a:pPr>
            <a:endParaRPr lang="en-GB" dirty="0"/>
          </a:p>
          <a:p>
            <a:pPr marL="109728" indent="0">
              <a:buNone/>
            </a:pPr>
            <a:endParaRPr lang="en-GB" dirty="0"/>
          </a:p>
          <a:p>
            <a:endParaRPr lang="en-GB" dirty="0"/>
          </a:p>
          <a:p>
            <a:endParaRPr lang="en-GB" dirty="0"/>
          </a:p>
          <a:p>
            <a:endParaRPr lang="en-GB" dirty="0"/>
          </a:p>
          <a:p>
            <a:endParaRPr lang="en-GB" dirty="0"/>
          </a:p>
          <a:p>
            <a:pPr marL="457200" lvl="0" indent="-457200" algn="just">
              <a:spcBef>
                <a:spcPts val="0"/>
              </a:spcBef>
              <a:buClrTx/>
              <a:buSzTx/>
              <a:buFont typeface="Wingdings" pitchFamily="2" charset="2"/>
              <a:buChar char="Ø"/>
            </a:pPr>
            <a:endParaRPr lang="en-GB" sz="2600" dirty="0">
              <a:latin typeface="Book Antiqua" pitchFamily="18" charset="0"/>
            </a:endParaRPr>
          </a:p>
          <a:p>
            <a:pPr marL="457200" lvl="0" indent="-457200" algn="just">
              <a:spcBef>
                <a:spcPts val="0"/>
              </a:spcBef>
              <a:buClrTx/>
              <a:buSzTx/>
              <a:buFont typeface="Wingdings" pitchFamily="2" charset="2"/>
              <a:buChar char="Ø"/>
            </a:pPr>
            <a:r>
              <a:rPr lang="en-GB" sz="2800" dirty="0">
                <a:latin typeface="Book Antiqua" pitchFamily="18" charset="0"/>
              </a:rPr>
              <a:t>An </a:t>
            </a:r>
            <a:r>
              <a:rPr lang="en-GB" sz="2800" b="1" dirty="0">
                <a:latin typeface="Book Antiqua" pitchFamily="18" charset="0"/>
              </a:rPr>
              <a:t>input node </a:t>
            </a:r>
            <a:r>
              <a:rPr lang="en-GB" sz="2800" dirty="0">
                <a:latin typeface="Book Antiqua" pitchFamily="18" charset="0"/>
              </a:rPr>
              <a:t>or source contain only the outgoing branches. i.e., </a:t>
            </a:r>
            <a:r>
              <a:rPr lang="en-GB" sz="2800" b="1" dirty="0">
                <a:latin typeface="Book Antiqua" pitchFamily="18" charset="0"/>
              </a:rPr>
              <a:t>X</a:t>
            </a:r>
            <a:r>
              <a:rPr lang="en-GB" sz="2800" b="1" baseline="-25000" dirty="0">
                <a:latin typeface="Book Antiqua" pitchFamily="18" charset="0"/>
                <a:cs typeface="Arial" pitchFamily="34" charset="0"/>
              </a:rPr>
              <a:t>1   </a:t>
            </a:r>
            <a:endParaRPr lang="en-GB" sz="2800" baseline="-25000" dirty="0">
              <a:latin typeface="Book Antiqua" pitchFamily="18" charset="0"/>
              <a:cs typeface="Arial" pitchFamily="34" charset="0"/>
            </a:endParaRPr>
          </a:p>
          <a:p>
            <a:pPr marL="457200" lvl="0" indent="-457200" algn="just">
              <a:spcBef>
                <a:spcPts val="0"/>
              </a:spcBef>
              <a:buClrTx/>
              <a:buSzTx/>
              <a:buFont typeface="Wingdings" pitchFamily="2" charset="2"/>
              <a:buChar char="Ø"/>
            </a:pPr>
            <a:r>
              <a:rPr lang="en-GB" sz="2800" dirty="0">
                <a:latin typeface="Book Antiqua" pitchFamily="18" charset="0"/>
              </a:rPr>
              <a:t>An </a:t>
            </a:r>
            <a:r>
              <a:rPr lang="en-GB" sz="2800" b="1" dirty="0">
                <a:latin typeface="Book Antiqua" pitchFamily="18" charset="0"/>
              </a:rPr>
              <a:t>output node </a:t>
            </a:r>
            <a:r>
              <a:rPr lang="en-GB" sz="2800" dirty="0">
                <a:latin typeface="Book Antiqua" pitchFamily="18" charset="0"/>
              </a:rPr>
              <a:t>or sink contain only the incoming branches. i.e., </a:t>
            </a:r>
            <a:r>
              <a:rPr lang="en-GB" sz="2800" b="1" dirty="0">
                <a:latin typeface="Book Antiqua" pitchFamily="18" charset="0"/>
              </a:rPr>
              <a:t>X4</a:t>
            </a:r>
          </a:p>
          <a:p>
            <a:pPr marL="457200" lvl="0" indent="-457200" algn="just">
              <a:spcBef>
                <a:spcPts val="0"/>
              </a:spcBef>
              <a:buClrTx/>
              <a:buSzTx/>
              <a:buFont typeface="Wingdings" pitchFamily="2" charset="2"/>
              <a:buChar char="Ø"/>
            </a:pPr>
            <a:r>
              <a:rPr lang="en-GB" sz="2800" dirty="0">
                <a:latin typeface="Book Antiqua" pitchFamily="18" charset="0"/>
              </a:rPr>
              <a:t>A </a:t>
            </a:r>
            <a:r>
              <a:rPr lang="en-GB" sz="2800" b="1" dirty="0">
                <a:latin typeface="Book Antiqua" pitchFamily="18" charset="0"/>
              </a:rPr>
              <a:t>path</a:t>
            </a:r>
            <a:r>
              <a:rPr lang="en-GB" sz="2800" dirty="0">
                <a:latin typeface="Book Antiqua" pitchFamily="18" charset="0"/>
              </a:rPr>
              <a:t> is a continuous, unidirectional succession of branches along which no node is passed more than ones. i.e.,  </a:t>
            </a:r>
            <a:r>
              <a:rPr lang="en-GB" sz="2800" b="1" dirty="0">
                <a:latin typeface="Book Antiqua" pitchFamily="18" charset="0"/>
              </a:rPr>
              <a:t>X1 to X2 to X3 to X4,    X2 to X3 back to X2,    X1 to X2 to X4,   </a:t>
            </a:r>
            <a:r>
              <a:rPr lang="en-GB" sz="2800" dirty="0">
                <a:latin typeface="Book Antiqua" pitchFamily="18" charset="0"/>
              </a:rPr>
              <a:t>are paths.</a:t>
            </a:r>
          </a:p>
          <a:p>
            <a:pPr marL="457200" lvl="0" indent="-457200" algn="just">
              <a:spcBef>
                <a:spcPts val="0"/>
              </a:spcBef>
              <a:buClrTx/>
              <a:buSzTx/>
              <a:buFont typeface="Wingdings" pitchFamily="2" charset="2"/>
              <a:buChar char="Ø"/>
            </a:pPr>
            <a:r>
              <a:rPr lang="en-GB" sz="2800" dirty="0">
                <a:latin typeface="Book Antiqua" pitchFamily="18" charset="0"/>
              </a:rPr>
              <a:t>A </a:t>
            </a:r>
            <a:r>
              <a:rPr lang="en-GB" sz="2800" b="1" dirty="0">
                <a:latin typeface="Book Antiqua" pitchFamily="18" charset="0"/>
              </a:rPr>
              <a:t>forward path </a:t>
            </a:r>
            <a:r>
              <a:rPr lang="en-GB" sz="2800" dirty="0">
                <a:latin typeface="Book Antiqua" pitchFamily="18" charset="0"/>
              </a:rPr>
              <a:t>is a path from the input node to the output node. i.e., </a:t>
            </a:r>
            <a:r>
              <a:rPr lang="en-GB" sz="2800" b="1" dirty="0">
                <a:latin typeface="Book Antiqua" pitchFamily="18" charset="0"/>
              </a:rPr>
              <a:t>X1 to X2 to X3 to X4</a:t>
            </a:r>
            <a:r>
              <a:rPr lang="en-GB" sz="2800" dirty="0">
                <a:latin typeface="Book Antiqua" pitchFamily="18" charset="0"/>
              </a:rPr>
              <a:t>, and </a:t>
            </a:r>
            <a:r>
              <a:rPr lang="en-GB" sz="2800" b="1" dirty="0">
                <a:latin typeface="Book Antiqua" pitchFamily="18" charset="0"/>
              </a:rPr>
              <a:t>X1 to X2 to X4</a:t>
            </a:r>
            <a:r>
              <a:rPr lang="en-GB" sz="2800" dirty="0">
                <a:latin typeface="Book Antiqua" pitchFamily="18" charset="0"/>
              </a:rPr>
              <a:t>, are forward paths.</a:t>
            </a:r>
          </a:p>
          <a:p>
            <a:pPr>
              <a:buFont typeface="Wingdings" pitchFamily="2" charset="2"/>
              <a:buChar char="Ø"/>
            </a:pPr>
            <a:endParaRPr lang="en-GB" sz="2600" dirty="0">
              <a:latin typeface="Book Antiqua" pitchFamily="18" charset="0"/>
            </a:endParaRPr>
          </a:p>
          <a:p>
            <a:endParaRPr lang="en-GB" dirty="0"/>
          </a:p>
        </p:txBody>
      </p:sp>
      <p:pic>
        <p:nvPicPr>
          <p:cNvPr id="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566" y="908720"/>
            <a:ext cx="7705725" cy="2160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40716140"/>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67544" y="836712"/>
            <a:ext cx="8229600" cy="5688632"/>
          </a:xfrm>
        </p:spPr>
        <p:txBody>
          <a:bodyPr>
            <a:noAutofit/>
          </a:bodyPr>
          <a:lstStyle/>
          <a:p>
            <a:pPr marL="342900" lvl="0" indent="-342900" algn="just">
              <a:spcBef>
                <a:spcPts val="0"/>
              </a:spcBef>
              <a:buClrTx/>
              <a:buSzTx/>
              <a:buFont typeface="Wingdings" pitchFamily="2" charset="2"/>
              <a:buChar char="Ø"/>
            </a:pPr>
            <a:r>
              <a:rPr lang="en-GB" sz="2400" dirty="0">
                <a:latin typeface="Book Antiqua" pitchFamily="18" charset="0"/>
              </a:rPr>
              <a:t>A </a:t>
            </a:r>
            <a:r>
              <a:rPr lang="en-GB" sz="2400" b="1" dirty="0">
                <a:latin typeface="Book Antiqua" pitchFamily="18" charset="0"/>
              </a:rPr>
              <a:t>feedback path </a:t>
            </a:r>
            <a:r>
              <a:rPr lang="en-GB" sz="2400" dirty="0">
                <a:latin typeface="Book Antiqua" pitchFamily="18" charset="0"/>
              </a:rPr>
              <a:t>or feedback loop is a path which originates and terminates on the same node. i.e.;   </a:t>
            </a:r>
            <a:r>
              <a:rPr lang="en-GB" sz="2400" b="1" i="1" dirty="0">
                <a:latin typeface="Book Antiqua" pitchFamily="18" charset="0"/>
              </a:rPr>
              <a:t>X2 to X3 </a:t>
            </a:r>
            <a:r>
              <a:rPr lang="en-GB" sz="2400" b="1" dirty="0">
                <a:latin typeface="Book Antiqua" pitchFamily="18" charset="0"/>
              </a:rPr>
              <a:t>and back to </a:t>
            </a:r>
            <a:r>
              <a:rPr lang="en-GB" sz="2400" b="1" i="1" dirty="0">
                <a:latin typeface="Book Antiqua" pitchFamily="18" charset="0"/>
              </a:rPr>
              <a:t>X2 </a:t>
            </a:r>
            <a:r>
              <a:rPr lang="en-GB" sz="2400" dirty="0">
                <a:latin typeface="Book Antiqua" pitchFamily="18" charset="0"/>
              </a:rPr>
              <a:t>is a feedback path.  </a:t>
            </a:r>
          </a:p>
          <a:p>
            <a:pPr marL="342900" lvl="0" indent="-342900" algn="just">
              <a:spcBef>
                <a:spcPts val="0"/>
              </a:spcBef>
              <a:buClrTx/>
              <a:buSzTx/>
              <a:buFont typeface="Wingdings" pitchFamily="2" charset="2"/>
              <a:buChar char="Ø"/>
            </a:pPr>
            <a:r>
              <a:rPr lang="en-GB" sz="2400" dirty="0">
                <a:latin typeface="Book Antiqua" pitchFamily="18" charset="0"/>
              </a:rPr>
              <a:t>A </a:t>
            </a:r>
            <a:r>
              <a:rPr lang="en-GB" sz="2400" b="1" dirty="0">
                <a:latin typeface="Book Antiqua" pitchFamily="18" charset="0"/>
              </a:rPr>
              <a:t>self-loop</a:t>
            </a:r>
            <a:r>
              <a:rPr lang="en-GB" sz="2400" dirty="0">
                <a:latin typeface="Book Antiqua" pitchFamily="18" charset="0"/>
              </a:rPr>
              <a:t> is a feedback loop consisting of a single branch. i.e.; </a:t>
            </a:r>
            <a:r>
              <a:rPr lang="en-GB" sz="2400" b="1" i="1" dirty="0">
                <a:latin typeface="Book Antiqua" pitchFamily="18" charset="0"/>
              </a:rPr>
              <a:t>A</a:t>
            </a:r>
            <a:r>
              <a:rPr lang="en-GB" sz="2400" b="1" i="1" baseline="-25000" dirty="0">
                <a:latin typeface="Book Antiqua" pitchFamily="18" charset="0"/>
              </a:rPr>
              <a:t>33</a:t>
            </a:r>
            <a:r>
              <a:rPr lang="en-GB" sz="2400" dirty="0">
                <a:latin typeface="Book Antiqua" pitchFamily="18" charset="0"/>
              </a:rPr>
              <a:t> is a self loop.</a:t>
            </a:r>
          </a:p>
          <a:p>
            <a:pPr marL="342900" lvl="0" indent="-342900" algn="just">
              <a:spcBef>
                <a:spcPts val="0"/>
              </a:spcBef>
              <a:buClrTx/>
              <a:buSzTx/>
              <a:buFont typeface="Wingdings" pitchFamily="2" charset="2"/>
              <a:buChar char="Ø"/>
            </a:pPr>
            <a:r>
              <a:rPr lang="en-GB" sz="2400" dirty="0">
                <a:latin typeface="Book Antiqua" pitchFamily="18" charset="0"/>
              </a:rPr>
              <a:t>The </a:t>
            </a:r>
            <a:r>
              <a:rPr lang="en-GB" sz="2400" b="1" dirty="0">
                <a:latin typeface="Book Antiqua" pitchFamily="18" charset="0"/>
              </a:rPr>
              <a:t>gain</a:t>
            </a:r>
            <a:r>
              <a:rPr lang="en-GB" sz="2400" dirty="0">
                <a:latin typeface="Book Antiqua" pitchFamily="18" charset="0"/>
              </a:rPr>
              <a:t> of a branch is the transmission function of that branch when the transmission function is a multiplicative operator. i.e., A33</a:t>
            </a:r>
          </a:p>
          <a:p>
            <a:pPr marL="342900" lvl="0" indent="-342900" algn="just">
              <a:spcBef>
                <a:spcPts val="0"/>
              </a:spcBef>
              <a:buClrTx/>
              <a:buSzTx/>
              <a:buFont typeface="Wingdings" pitchFamily="2" charset="2"/>
              <a:buChar char="Ø"/>
            </a:pPr>
            <a:r>
              <a:rPr lang="en-GB" sz="2400" dirty="0">
                <a:latin typeface="Book Antiqua" pitchFamily="18" charset="0"/>
              </a:rPr>
              <a:t>The </a:t>
            </a:r>
            <a:r>
              <a:rPr lang="en-GB" sz="2400" b="1" dirty="0">
                <a:latin typeface="Book Antiqua" pitchFamily="18" charset="0"/>
              </a:rPr>
              <a:t>path gain </a:t>
            </a:r>
            <a:r>
              <a:rPr lang="en-GB" sz="2400" dirty="0">
                <a:latin typeface="Book Antiqua" pitchFamily="18" charset="0"/>
              </a:rPr>
              <a:t>is the product of branch gains encountered in traversing a path. i.e., </a:t>
            </a:r>
            <a:r>
              <a:rPr lang="en-GB" sz="2400" b="1" i="1" dirty="0">
                <a:latin typeface="Book Antiqua" pitchFamily="18" charset="0"/>
              </a:rPr>
              <a:t>X1 to X2 to X3</a:t>
            </a:r>
            <a:r>
              <a:rPr lang="en-GB" sz="2400" dirty="0">
                <a:latin typeface="Book Antiqua" pitchFamily="18" charset="0"/>
              </a:rPr>
              <a:t> </a:t>
            </a:r>
            <a:r>
              <a:rPr lang="en-GB" sz="2400" b="1" i="1" dirty="0">
                <a:latin typeface="Book Antiqua" pitchFamily="18" charset="0"/>
              </a:rPr>
              <a:t>to X4 </a:t>
            </a:r>
            <a:r>
              <a:rPr lang="en-GB" sz="2400" dirty="0">
                <a:latin typeface="Book Antiqua" pitchFamily="18" charset="0"/>
              </a:rPr>
              <a:t>is </a:t>
            </a:r>
            <a:r>
              <a:rPr lang="en-GB" sz="2400" b="1" i="1" dirty="0">
                <a:latin typeface="Book Antiqua" pitchFamily="18" charset="0"/>
              </a:rPr>
              <a:t>A</a:t>
            </a:r>
            <a:r>
              <a:rPr lang="en-GB" sz="2400" b="1" i="1" baseline="-25000" dirty="0">
                <a:latin typeface="Book Antiqua" pitchFamily="18" charset="0"/>
              </a:rPr>
              <a:t>21</a:t>
            </a:r>
            <a:r>
              <a:rPr lang="en-GB" sz="2400" b="1" i="1" dirty="0">
                <a:latin typeface="Book Antiqua" pitchFamily="18" charset="0"/>
              </a:rPr>
              <a:t>A</a:t>
            </a:r>
            <a:r>
              <a:rPr lang="en-GB" sz="2400" b="1" i="1" baseline="-25000" dirty="0">
                <a:latin typeface="Book Antiqua" pitchFamily="18" charset="0"/>
              </a:rPr>
              <a:t>32</a:t>
            </a:r>
            <a:r>
              <a:rPr lang="en-GB" sz="2400" b="1" i="1" dirty="0">
                <a:latin typeface="Book Antiqua" pitchFamily="18" charset="0"/>
              </a:rPr>
              <a:t>A</a:t>
            </a:r>
            <a:r>
              <a:rPr lang="en-GB" sz="2400" b="1" i="1" baseline="-25000" dirty="0">
                <a:latin typeface="Book Antiqua" pitchFamily="18" charset="0"/>
              </a:rPr>
              <a:t>43</a:t>
            </a:r>
          </a:p>
          <a:p>
            <a:pPr marL="342900" lvl="0" indent="-342900" algn="just">
              <a:spcBef>
                <a:spcPts val="0"/>
              </a:spcBef>
              <a:buClrTx/>
              <a:buSzTx/>
              <a:buFont typeface="Wingdings" pitchFamily="2" charset="2"/>
              <a:buChar char="Ø"/>
            </a:pPr>
            <a:r>
              <a:rPr lang="en-GB" sz="2400" dirty="0">
                <a:latin typeface="Book Antiqua" pitchFamily="18" charset="0"/>
              </a:rPr>
              <a:t> The </a:t>
            </a:r>
            <a:r>
              <a:rPr lang="en-GB" sz="2400" b="1" dirty="0">
                <a:latin typeface="Book Antiqua" pitchFamily="18" charset="0"/>
              </a:rPr>
              <a:t>loop gain </a:t>
            </a:r>
            <a:r>
              <a:rPr lang="en-GB" sz="2400" dirty="0">
                <a:latin typeface="Book Antiqua" pitchFamily="18" charset="0"/>
              </a:rPr>
              <a:t>is the product of the branch gains of the loop. i.e., the loop gain of the feedback loop from X2 to X3 and back to X2 is A</a:t>
            </a:r>
            <a:r>
              <a:rPr lang="en-GB" sz="2400" baseline="-25000" dirty="0">
                <a:latin typeface="Book Antiqua" pitchFamily="18" charset="0"/>
              </a:rPr>
              <a:t>32</a:t>
            </a:r>
            <a:r>
              <a:rPr lang="en-GB" sz="2400" dirty="0">
                <a:latin typeface="Book Antiqua" pitchFamily="18" charset="0"/>
              </a:rPr>
              <a:t>A</a:t>
            </a:r>
            <a:r>
              <a:rPr lang="en-GB" sz="2400" baseline="-25000" dirty="0">
                <a:latin typeface="Book Antiqua" pitchFamily="18" charset="0"/>
              </a:rPr>
              <a:t>23.</a:t>
            </a:r>
            <a:endParaRPr lang="en-GB" sz="2400" dirty="0">
              <a:latin typeface="Book Antiqua" pitchFamily="18" charset="0"/>
            </a:endParaRPr>
          </a:p>
          <a:p>
            <a:pPr algn="just"/>
            <a:endParaRPr lang="en-GB" sz="2400" dirty="0">
              <a:latin typeface="Book Antiqua" pitchFamily="18" charset="0"/>
            </a:endParaRPr>
          </a:p>
        </p:txBody>
      </p:sp>
      <p:sp>
        <p:nvSpPr>
          <p:cNvPr id="3" name="Footer Placeholder 2"/>
          <p:cNvSpPr>
            <a:spLocks noGrp="1"/>
          </p:cNvSpPr>
          <p:nvPr>
            <p:ph type="ftr" sz="quarter" idx="11"/>
          </p:nvPr>
        </p:nvSpPr>
        <p:spPr/>
        <p:txBody>
          <a:bodyPr/>
          <a:lstStyle/>
          <a:p>
            <a:r>
              <a:rPr lang="en-GB"/>
              <a:t>Prepared by Vicent V.M., MSc.</a:t>
            </a:r>
          </a:p>
        </p:txBody>
      </p:sp>
      <p:sp>
        <p:nvSpPr>
          <p:cNvPr id="4" name="Slide Number Placeholder 3"/>
          <p:cNvSpPr>
            <a:spLocks noGrp="1"/>
          </p:cNvSpPr>
          <p:nvPr>
            <p:ph type="sldNum" sz="quarter" idx="12"/>
          </p:nvPr>
        </p:nvSpPr>
        <p:spPr/>
        <p:txBody>
          <a:bodyPr/>
          <a:lstStyle/>
          <a:p>
            <a:fld id="{EE9BA162-D505-4D1D-972C-DA1311D099FB}" type="slidenum">
              <a:rPr lang="en-GB" smtClean="0"/>
              <a:t>38</a:t>
            </a:fld>
            <a:endParaRPr lang="en-GB"/>
          </a:p>
        </p:txBody>
      </p:sp>
      <p:sp>
        <p:nvSpPr>
          <p:cNvPr id="5" name="Title 4"/>
          <p:cNvSpPr>
            <a:spLocks noGrp="1"/>
          </p:cNvSpPr>
          <p:nvPr>
            <p:ph type="title"/>
          </p:nvPr>
        </p:nvSpPr>
        <p:spPr>
          <a:xfrm>
            <a:off x="457200" y="274638"/>
            <a:ext cx="8229600" cy="562074"/>
          </a:xfrm>
        </p:spPr>
        <p:txBody>
          <a:bodyPr>
            <a:normAutofit fontScale="90000"/>
          </a:bodyPr>
          <a:lstStyle/>
          <a:p>
            <a:r>
              <a:rPr lang="en-GB" sz="3200" dirty="0">
                <a:solidFill>
                  <a:schemeClr val="tx1"/>
                </a:solidFill>
                <a:effectLst/>
                <a:latin typeface="Book Antiqua" pitchFamily="18" charset="0"/>
              </a:rPr>
              <a:t>Cont..</a:t>
            </a:r>
          </a:p>
        </p:txBody>
      </p:sp>
    </p:spTree>
    <p:extLst>
      <p:ext uri="{BB962C8B-B14F-4D97-AF65-F5344CB8AC3E}">
        <p14:creationId xmlns:p14="http://schemas.microsoft.com/office/powerpoint/2010/main" val="3869922642"/>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80082" y="620688"/>
            <a:ext cx="8584406" cy="5832648"/>
          </a:xfrm>
        </p:spPr>
        <p:txBody>
          <a:bodyPr>
            <a:noAutofit/>
          </a:bodyPr>
          <a:lstStyle/>
          <a:p>
            <a:pPr marL="342900" lvl="0" indent="-342900" algn="just">
              <a:spcBef>
                <a:spcPts val="0"/>
              </a:spcBef>
              <a:buClrTx/>
              <a:buSzTx/>
              <a:buFont typeface="Wingdings" pitchFamily="2" charset="2"/>
              <a:buChar char="Ø"/>
            </a:pPr>
            <a:r>
              <a:rPr lang="en-GB" sz="2400" b="1" dirty="0">
                <a:solidFill>
                  <a:prstClr val="black"/>
                </a:solidFill>
                <a:latin typeface="Book Antiqua" pitchFamily="18" charset="0"/>
              </a:rPr>
              <a:t>Consider a simple equation below and draw its signal flow graph:</a:t>
            </a:r>
          </a:p>
          <a:p>
            <a:pPr marL="0" lvl="0" indent="0" algn="just">
              <a:spcBef>
                <a:spcPts val="0"/>
              </a:spcBef>
              <a:buClrTx/>
              <a:buSzTx/>
              <a:buNone/>
            </a:pPr>
            <a:r>
              <a:rPr lang="en-GB" sz="2200" dirty="0">
                <a:solidFill>
                  <a:prstClr val="black"/>
                </a:solidFill>
                <a:latin typeface="Book Antiqua" pitchFamily="18" charset="0"/>
              </a:rPr>
              <a:t>                                          </a:t>
            </a:r>
            <a:r>
              <a:rPr lang="en-GB" sz="2200" i="1" dirty="0">
                <a:solidFill>
                  <a:prstClr val="black"/>
                </a:solidFill>
                <a:latin typeface="Book Antiqua" pitchFamily="18" charset="0"/>
              </a:rPr>
              <a:t>X</a:t>
            </a:r>
            <a:r>
              <a:rPr lang="en-GB" sz="2200" i="1" baseline="-25000" dirty="0">
                <a:solidFill>
                  <a:prstClr val="black"/>
                </a:solidFill>
                <a:latin typeface="Book Antiqua" pitchFamily="18" charset="0"/>
              </a:rPr>
              <a:t>i</a:t>
            </a:r>
            <a:r>
              <a:rPr lang="en-GB" sz="2200" i="1" dirty="0">
                <a:solidFill>
                  <a:prstClr val="black"/>
                </a:solidFill>
                <a:latin typeface="Book Antiqua" pitchFamily="18" charset="0"/>
              </a:rPr>
              <a:t> = </a:t>
            </a:r>
            <a:r>
              <a:rPr lang="en-GB" sz="2200" i="1" dirty="0" err="1">
                <a:solidFill>
                  <a:prstClr val="black"/>
                </a:solidFill>
                <a:latin typeface="Book Antiqua" pitchFamily="18" charset="0"/>
              </a:rPr>
              <a:t>A</a:t>
            </a:r>
            <a:r>
              <a:rPr lang="en-GB" sz="2200" i="1" baseline="-25000" dirty="0" err="1">
                <a:solidFill>
                  <a:prstClr val="black"/>
                </a:solidFill>
                <a:latin typeface="Book Antiqua" pitchFamily="18" charset="0"/>
              </a:rPr>
              <a:t>ij</a:t>
            </a:r>
            <a:r>
              <a:rPr lang="en-GB" sz="2200" i="1" dirty="0" err="1">
                <a:solidFill>
                  <a:prstClr val="black"/>
                </a:solidFill>
                <a:latin typeface="Book Antiqua" pitchFamily="18" charset="0"/>
              </a:rPr>
              <a:t>X</a:t>
            </a:r>
            <a:r>
              <a:rPr lang="en-GB" sz="2200" i="1" baseline="-25000" dirty="0" err="1">
                <a:solidFill>
                  <a:prstClr val="black"/>
                </a:solidFill>
                <a:latin typeface="Book Antiqua" pitchFamily="18" charset="0"/>
              </a:rPr>
              <a:t>j</a:t>
            </a:r>
            <a:r>
              <a:rPr lang="en-GB" sz="2200" i="1" baseline="-25000" dirty="0">
                <a:solidFill>
                  <a:prstClr val="black"/>
                </a:solidFill>
                <a:latin typeface="Book Antiqua" pitchFamily="18" charset="0"/>
              </a:rPr>
              <a:t> </a:t>
            </a:r>
            <a:r>
              <a:rPr lang="en-GB" sz="2200" i="1" dirty="0">
                <a:solidFill>
                  <a:prstClr val="black"/>
                </a:solidFill>
                <a:latin typeface="Book Antiqua" pitchFamily="18" charset="0"/>
              </a:rPr>
              <a:t>      </a:t>
            </a:r>
            <a:endParaRPr lang="en-GB" sz="2200" i="1" baseline="-25000" dirty="0">
              <a:solidFill>
                <a:prstClr val="black"/>
              </a:solidFill>
              <a:latin typeface="Book Antiqua" pitchFamily="18" charset="0"/>
            </a:endParaRPr>
          </a:p>
          <a:p>
            <a:pPr marL="342900" lvl="0" indent="-342900" algn="just">
              <a:spcBef>
                <a:spcPts val="0"/>
              </a:spcBef>
              <a:buClrTx/>
              <a:buSzTx/>
              <a:buFont typeface="Wingdings" pitchFamily="2" charset="2"/>
              <a:buChar char="Ø"/>
            </a:pPr>
            <a:r>
              <a:rPr lang="en-GB" sz="2200" dirty="0">
                <a:solidFill>
                  <a:prstClr val="black"/>
                </a:solidFill>
                <a:latin typeface="Book Antiqua" pitchFamily="18" charset="0"/>
              </a:rPr>
              <a:t>The signal flow graph of the equation is shown below;</a:t>
            </a:r>
          </a:p>
          <a:p>
            <a:pPr marL="0" lvl="0" indent="0" algn="just">
              <a:spcBef>
                <a:spcPts val="0"/>
              </a:spcBef>
              <a:buClrTx/>
              <a:buSzTx/>
              <a:buNone/>
            </a:pPr>
            <a:endParaRPr lang="en-GB" sz="2200" dirty="0">
              <a:solidFill>
                <a:prstClr val="black"/>
              </a:solidFill>
              <a:latin typeface="Book Antiqua" pitchFamily="18" charset="0"/>
            </a:endParaRPr>
          </a:p>
          <a:p>
            <a:pPr marL="0" lvl="0" indent="0" algn="just">
              <a:spcBef>
                <a:spcPts val="0"/>
              </a:spcBef>
              <a:buClrTx/>
              <a:buSzTx/>
              <a:buNone/>
            </a:pPr>
            <a:endParaRPr lang="en-GB" sz="2200" dirty="0">
              <a:solidFill>
                <a:prstClr val="black"/>
              </a:solidFill>
              <a:latin typeface="Book Antiqua" pitchFamily="18" charset="0"/>
            </a:endParaRPr>
          </a:p>
          <a:p>
            <a:pPr marL="342900" lvl="0" indent="-342900" algn="just">
              <a:spcBef>
                <a:spcPts val="0"/>
              </a:spcBef>
              <a:buClrTx/>
              <a:buSzTx/>
              <a:buFont typeface="Wingdings" pitchFamily="2" charset="2"/>
              <a:buChar char="Ø"/>
            </a:pPr>
            <a:r>
              <a:rPr lang="en-GB" sz="2200" dirty="0">
                <a:solidFill>
                  <a:prstClr val="black"/>
                </a:solidFill>
                <a:latin typeface="Book Antiqua" pitchFamily="18" charset="0"/>
              </a:rPr>
              <a:t>Every variable in a signal flow graph is designed by a </a:t>
            </a:r>
            <a:r>
              <a:rPr lang="en-GB" sz="2200" b="1" dirty="0">
                <a:solidFill>
                  <a:prstClr val="black"/>
                </a:solidFill>
                <a:latin typeface="Book Antiqua" pitchFamily="18" charset="0"/>
              </a:rPr>
              <a:t>Node</a:t>
            </a:r>
            <a:r>
              <a:rPr lang="en-GB" sz="2200" dirty="0">
                <a:solidFill>
                  <a:prstClr val="black"/>
                </a:solidFill>
                <a:latin typeface="Book Antiqua" pitchFamily="18" charset="0"/>
              </a:rPr>
              <a:t>.</a:t>
            </a:r>
          </a:p>
          <a:p>
            <a:pPr marL="342900" lvl="0" indent="-342900" algn="just">
              <a:spcBef>
                <a:spcPts val="0"/>
              </a:spcBef>
              <a:buClrTx/>
              <a:buSzTx/>
              <a:buFont typeface="Wingdings" pitchFamily="2" charset="2"/>
              <a:buChar char="Ø"/>
            </a:pPr>
            <a:r>
              <a:rPr lang="en-GB" sz="2200" dirty="0">
                <a:solidFill>
                  <a:prstClr val="black"/>
                </a:solidFill>
                <a:latin typeface="Book Antiqua" pitchFamily="18" charset="0"/>
              </a:rPr>
              <a:t>Every transmission function in a signal flow graph is designed by a </a:t>
            </a:r>
            <a:r>
              <a:rPr lang="en-GB" sz="2200" b="1" dirty="0">
                <a:solidFill>
                  <a:prstClr val="black"/>
                </a:solidFill>
                <a:latin typeface="Book Antiqua" pitchFamily="18" charset="0"/>
              </a:rPr>
              <a:t>Branch</a:t>
            </a:r>
            <a:r>
              <a:rPr lang="en-GB" sz="2200" dirty="0">
                <a:solidFill>
                  <a:prstClr val="black"/>
                </a:solidFill>
                <a:latin typeface="Book Antiqua" pitchFamily="18" charset="0"/>
              </a:rPr>
              <a:t>. </a:t>
            </a:r>
          </a:p>
          <a:p>
            <a:pPr marL="342900" lvl="0" indent="-342900" algn="just">
              <a:spcBef>
                <a:spcPts val="0"/>
              </a:spcBef>
              <a:buClrTx/>
              <a:buSzTx/>
              <a:buFont typeface="Wingdings" pitchFamily="2" charset="2"/>
              <a:buChar char="Ø"/>
            </a:pPr>
            <a:r>
              <a:rPr lang="en-GB" sz="2200" dirty="0">
                <a:solidFill>
                  <a:prstClr val="black"/>
                </a:solidFill>
                <a:latin typeface="Book Antiqua" pitchFamily="18" charset="0"/>
              </a:rPr>
              <a:t>Branches are always </a:t>
            </a:r>
            <a:r>
              <a:rPr lang="en-GB" sz="2200" b="1" dirty="0">
                <a:solidFill>
                  <a:prstClr val="black"/>
                </a:solidFill>
                <a:latin typeface="Book Antiqua" pitchFamily="18" charset="0"/>
              </a:rPr>
              <a:t>unidirectional</a:t>
            </a:r>
            <a:r>
              <a:rPr lang="en-GB" sz="2200" dirty="0">
                <a:solidFill>
                  <a:prstClr val="black"/>
                </a:solidFill>
                <a:latin typeface="Book Antiqua" pitchFamily="18" charset="0"/>
              </a:rPr>
              <a:t>.</a:t>
            </a:r>
          </a:p>
          <a:p>
            <a:pPr marL="342900" lvl="0" indent="-342900" algn="just">
              <a:spcBef>
                <a:spcPts val="0"/>
              </a:spcBef>
              <a:buClrTx/>
              <a:buSzTx/>
              <a:buFont typeface="Wingdings" pitchFamily="2" charset="2"/>
              <a:buChar char="Ø"/>
            </a:pPr>
            <a:r>
              <a:rPr lang="en-GB" sz="2200" dirty="0">
                <a:solidFill>
                  <a:prstClr val="black"/>
                </a:solidFill>
                <a:latin typeface="Book Antiqua" pitchFamily="18" charset="0"/>
              </a:rPr>
              <a:t>The arrow in the branch denotes the </a:t>
            </a:r>
            <a:r>
              <a:rPr lang="en-GB" sz="2200" b="1" dirty="0">
                <a:solidFill>
                  <a:prstClr val="black"/>
                </a:solidFill>
                <a:latin typeface="Book Antiqua" pitchFamily="18" charset="0"/>
              </a:rPr>
              <a:t>direction</a:t>
            </a:r>
            <a:r>
              <a:rPr lang="en-GB" sz="2200" dirty="0">
                <a:solidFill>
                  <a:prstClr val="black"/>
                </a:solidFill>
                <a:latin typeface="Book Antiqua" pitchFamily="18" charset="0"/>
              </a:rPr>
              <a:t> of the signal flow.</a:t>
            </a:r>
          </a:p>
          <a:p>
            <a:pPr marL="342900" lvl="0" indent="-342900" algn="just">
              <a:spcBef>
                <a:spcPts val="0"/>
              </a:spcBef>
              <a:buClrTx/>
              <a:buSzTx/>
              <a:buFont typeface="Wingdings" pitchFamily="2" charset="2"/>
              <a:buChar char="Ø"/>
            </a:pPr>
            <a:r>
              <a:rPr lang="en-GB" sz="2200" dirty="0">
                <a:solidFill>
                  <a:prstClr val="black"/>
                </a:solidFill>
                <a:latin typeface="Book Antiqua" pitchFamily="18" charset="0"/>
              </a:rPr>
              <a:t>The variables </a:t>
            </a:r>
            <a:r>
              <a:rPr lang="en-GB" sz="2200" i="1" dirty="0">
                <a:solidFill>
                  <a:prstClr val="black"/>
                </a:solidFill>
                <a:latin typeface="Book Antiqua" pitchFamily="18" charset="0"/>
              </a:rPr>
              <a:t>X</a:t>
            </a:r>
            <a:r>
              <a:rPr lang="en-GB" sz="2200" i="1" baseline="-25000" dirty="0">
                <a:solidFill>
                  <a:prstClr val="black"/>
                </a:solidFill>
                <a:latin typeface="Book Antiqua" pitchFamily="18" charset="0"/>
              </a:rPr>
              <a:t>i</a:t>
            </a:r>
            <a:r>
              <a:rPr lang="en-GB" sz="2200" dirty="0">
                <a:solidFill>
                  <a:prstClr val="black"/>
                </a:solidFill>
                <a:latin typeface="Book Antiqua" pitchFamily="18" charset="0"/>
              </a:rPr>
              <a:t> and </a:t>
            </a:r>
            <a:r>
              <a:rPr lang="en-GB" sz="2200" i="1" dirty="0" err="1">
                <a:solidFill>
                  <a:prstClr val="black"/>
                </a:solidFill>
                <a:latin typeface="Book Antiqua" pitchFamily="18" charset="0"/>
              </a:rPr>
              <a:t>X</a:t>
            </a:r>
            <a:r>
              <a:rPr lang="en-GB" sz="2200" i="1" baseline="-25000" dirty="0" err="1">
                <a:solidFill>
                  <a:prstClr val="black"/>
                </a:solidFill>
                <a:latin typeface="Book Antiqua" pitchFamily="18" charset="0"/>
              </a:rPr>
              <a:t>j</a:t>
            </a:r>
            <a:r>
              <a:rPr lang="en-GB" sz="2200" i="1" baseline="-25000" dirty="0">
                <a:solidFill>
                  <a:prstClr val="black"/>
                </a:solidFill>
                <a:latin typeface="Book Antiqua" pitchFamily="18" charset="0"/>
              </a:rPr>
              <a:t>  </a:t>
            </a:r>
            <a:r>
              <a:rPr lang="en-GB" sz="2200" dirty="0">
                <a:solidFill>
                  <a:prstClr val="black"/>
                </a:solidFill>
                <a:latin typeface="Book Antiqua" pitchFamily="18" charset="0"/>
              </a:rPr>
              <a:t>are represented by a small dot or circle called a </a:t>
            </a:r>
            <a:r>
              <a:rPr lang="en-GB" sz="2200" b="1" dirty="0">
                <a:solidFill>
                  <a:prstClr val="black"/>
                </a:solidFill>
                <a:latin typeface="Book Antiqua" pitchFamily="18" charset="0"/>
              </a:rPr>
              <a:t>Node.</a:t>
            </a:r>
          </a:p>
          <a:p>
            <a:pPr marL="342900" lvl="0" indent="-342900" algn="just">
              <a:spcBef>
                <a:spcPts val="0"/>
              </a:spcBef>
              <a:buClrTx/>
              <a:buSzTx/>
              <a:buFont typeface="Wingdings" pitchFamily="2" charset="2"/>
              <a:buChar char="Ø"/>
            </a:pPr>
            <a:r>
              <a:rPr lang="en-GB" sz="2200" dirty="0">
                <a:solidFill>
                  <a:prstClr val="black"/>
                </a:solidFill>
                <a:latin typeface="Book Antiqua" pitchFamily="18" charset="0"/>
              </a:rPr>
              <a:t>The transmission function </a:t>
            </a:r>
            <a:r>
              <a:rPr lang="en-GB" sz="2200" i="1" dirty="0" err="1">
                <a:solidFill>
                  <a:prstClr val="black"/>
                </a:solidFill>
                <a:latin typeface="Book Antiqua" pitchFamily="18" charset="0"/>
              </a:rPr>
              <a:t>A</a:t>
            </a:r>
            <a:r>
              <a:rPr lang="en-GB" sz="2200" i="1" baseline="-25000" dirty="0" err="1">
                <a:solidFill>
                  <a:prstClr val="black"/>
                </a:solidFill>
                <a:latin typeface="Book Antiqua" pitchFamily="18" charset="0"/>
              </a:rPr>
              <a:t>ij</a:t>
            </a:r>
            <a:r>
              <a:rPr lang="en-GB" sz="2200" dirty="0">
                <a:solidFill>
                  <a:prstClr val="black"/>
                </a:solidFill>
                <a:latin typeface="Book Antiqua" pitchFamily="18" charset="0"/>
              </a:rPr>
              <a:t> is represented by a line  with an arrow called a </a:t>
            </a:r>
            <a:r>
              <a:rPr lang="en-GB" sz="2200" b="1" dirty="0">
                <a:solidFill>
                  <a:prstClr val="black"/>
                </a:solidFill>
                <a:latin typeface="Book Antiqua" pitchFamily="18" charset="0"/>
              </a:rPr>
              <a:t>Branch</a:t>
            </a:r>
            <a:r>
              <a:rPr lang="en-GB" sz="2200" dirty="0">
                <a:solidFill>
                  <a:prstClr val="black"/>
                </a:solidFill>
                <a:latin typeface="Book Antiqua" pitchFamily="18" charset="0"/>
              </a:rPr>
              <a:t>.</a:t>
            </a:r>
          </a:p>
          <a:p>
            <a:pPr marL="342900" lvl="0" indent="-342900" algn="just">
              <a:spcBef>
                <a:spcPts val="0"/>
              </a:spcBef>
              <a:buClrTx/>
              <a:buSzTx/>
              <a:buFont typeface="Wingdings" pitchFamily="2" charset="2"/>
              <a:buChar char="Ø"/>
            </a:pPr>
            <a:endParaRPr lang="en-GB" sz="2200" dirty="0">
              <a:solidFill>
                <a:prstClr val="black"/>
              </a:solidFill>
              <a:latin typeface="Book Antiqua" pitchFamily="18" charset="0"/>
            </a:endParaRPr>
          </a:p>
          <a:p>
            <a:pPr algn="just">
              <a:buFont typeface="Wingdings" pitchFamily="2" charset="2"/>
              <a:buChar char="Ø"/>
            </a:pPr>
            <a:endParaRPr lang="en-GB" sz="2200" dirty="0">
              <a:latin typeface="Book Antiqua" pitchFamily="18" charset="0"/>
            </a:endParaRPr>
          </a:p>
          <a:p>
            <a:pPr algn="just">
              <a:buFont typeface="Wingdings" pitchFamily="2" charset="2"/>
              <a:buChar char="Ø"/>
            </a:pPr>
            <a:endParaRPr lang="en-GB" sz="2200" dirty="0">
              <a:latin typeface="Book Antiqua" pitchFamily="18" charset="0"/>
            </a:endParaRPr>
          </a:p>
        </p:txBody>
      </p:sp>
      <p:sp>
        <p:nvSpPr>
          <p:cNvPr id="3" name="Footer Placeholder 2"/>
          <p:cNvSpPr>
            <a:spLocks noGrp="1"/>
          </p:cNvSpPr>
          <p:nvPr>
            <p:ph type="ftr" sz="quarter" idx="11"/>
          </p:nvPr>
        </p:nvSpPr>
        <p:spPr/>
        <p:txBody>
          <a:bodyPr/>
          <a:lstStyle/>
          <a:p>
            <a:r>
              <a:rPr lang="en-GB"/>
              <a:t>Prepared by Vicent V.M., MSc.</a:t>
            </a:r>
          </a:p>
        </p:txBody>
      </p:sp>
      <p:sp>
        <p:nvSpPr>
          <p:cNvPr id="4" name="Slide Number Placeholder 3"/>
          <p:cNvSpPr>
            <a:spLocks noGrp="1"/>
          </p:cNvSpPr>
          <p:nvPr>
            <p:ph type="sldNum" sz="quarter" idx="12"/>
          </p:nvPr>
        </p:nvSpPr>
        <p:spPr/>
        <p:txBody>
          <a:bodyPr/>
          <a:lstStyle/>
          <a:p>
            <a:fld id="{EE9BA162-D505-4D1D-972C-DA1311D099FB}" type="slidenum">
              <a:rPr lang="en-GB" smtClean="0"/>
              <a:t>39</a:t>
            </a:fld>
            <a:endParaRPr lang="en-GB"/>
          </a:p>
        </p:txBody>
      </p:sp>
      <p:sp>
        <p:nvSpPr>
          <p:cNvPr id="5" name="Title 4"/>
          <p:cNvSpPr>
            <a:spLocks noGrp="1"/>
          </p:cNvSpPr>
          <p:nvPr>
            <p:ph type="title"/>
          </p:nvPr>
        </p:nvSpPr>
        <p:spPr>
          <a:xfrm>
            <a:off x="380082" y="188640"/>
            <a:ext cx="8229600" cy="360040"/>
          </a:xfrm>
        </p:spPr>
        <p:txBody>
          <a:bodyPr>
            <a:normAutofit fontScale="90000"/>
          </a:bodyPr>
          <a:lstStyle/>
          <a:p>
            <a:r>
              <a:rPr lang="en-GB" sz="3200" dirty="0">
                <a:solidFill>
                  <a:schemeClr val="tx1"/>
                </a:solidFill>
                <a:effectLst/>
                <a:latin typeface="Book Antiqua" pitchFamily="18" charset="0"/>
              </a:rPr>
              <a:t>Cont..</a:t>
            </a:r>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1720" y="2132856"/>
            <a:ext cx="4886325" cy="628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71437024"/>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67544" y="980728"/>
            <a:ext cx="8229600" cy="5098571"/>
          </a:xfrm>
        </p:spPr>
        <p:txBody>
          <a:bodyPr>
            <a:normAutofit lnSpcReduction="10000"/>
          </a:bodyPr>
          <a:lstStyle/>
          <a:p>
            <a:pPr marL="12700" marR="12" lvl="0" indent="228600" algn="just">
              <a:spcBef>
                <a:spcPts val="0"/>
              </a:spcBef>
              <a:buClrTx/>
              <a:buSzTx/>
              <a:buNone/>
            </a:pPr>
            <a:r>
              <a:rPr lang="en-GB" sz="2400" spc="-39" dirty="0">
                <a:latin typeface="Book Antiqua" pitchFamily="18" charset="0"/>
                <a:cs typeface="Times New Roman"/>
              </a:rPr>
              <a:t>T</a:t>
            </a:r>
            <a:r>
              <a:rPr lang="en-GB" sz="2400" dirty="0">
                <a:latin typeface="Book Antiqua" pitchFamily="18" charset="0"/>
                <a:cs typeface="Times New Roman"/>
              </a:rPr>
              <a:t>he</a:t>
            </a:r>
            <a:r>
              <a:rPr lang="en-GB" sz="2400" spc="208" dirty="0">
                <a:latin typeface="Book Antiqua" pitchFamily="18" charset="0"/>
                <a:cs typeface="Times New Roman"/>
              </a:rPr>
              <a:t> </a:t>
            </a:r>
            <a:r>
              <a:rPr lang="en-GB" sz="2400" dirty="0">
                <a:latin typeface="Book Antiqua" pitchFamily="18" charset="0"/>
                <a:cs typeface="Times New Roman"/>
              </a:rPr>
              <a:t>basis</a:t>
            </a:r>
            <a:r>
              <a:rPr lang="en-GB" sz="2400" spc="149" dirty="0">
                <a:latin typeface="Book Antiqua" pitchFamily="18" charset="0"/>
                <a:cs typeface="Times New Roman"/>
              </a:rPr>
              <a:t> </a:t>
            </a:r>
            <a:r>
              <a:rPr lang="en-GB" sz="2400" dirty="0">
                <a:latin typeface="Book Antiqua" pitchFamily="18" charset="0"/>
                <a:cs typeface="Times New Roman"/>
              </a:rPr>
              <a:t>for</a:t>
            </a:r>
            <a:r>
              <a:rPr lang="en-GB" sz="2400" spc="154" dirty="0">
                <a:latin typeface="Book Antiqua" pitchFamily="18" charset="0"/>
                <a:cs typeface="Times New Roman"/>
              </a:rPr>
              <a:t> </a:t>
            </a:r>
            <a:r>
              <a:rPr lang="en-GB" sz="2400" dirty="0">
                <a:latin typeface="Book Antiqua" pitchFamily="18" charset="0"/>
                <a:cs typeface="Times New Roman"/>
              </a:rPr>
              <a:t>analysis</a:t>
            </a:r>
            <a:r>
              <a:rPr lang="en-GB" sz="2400" spc="210" dirty="0">
                <a:latin typeface="Book Antiqua" pitchFamily="18" charset="0"/>
                <a:cs typeface="Times New Roman"/>
              </a:rPr>
              <a:t> </a:t>
            </a:r>
            <a:r>
              <a:rPr lang="en-GB" sz="2400" dirty="0">
                <a:latin typeface="Book Antiqua" pitchFamily="18" charset="0"/>
                <a:cs typeface="Times New Roman"/>
              </a:rPr>
              <a:t>of</a:t>
            </a:r>
            <a:r>
              <a:rPr lang="en-GB" sz="2400" spc="99" dirty="0">
                <a:latin typeface="Book Antiqua" pitchFamily="18" charset="0"/>
                <a:cs typeface="Times New Roman"/>
              </a:rPr>
              <a:t> </a:t>
            </a:r>
            <a:r>
              <a:rPr lang="en-GB" sz="2400" dirty="0">
                <a:latin typeface="Book Antiqua" pitchFamily="18" charset="0"/>
                <a:cs typeface="Times New Roman"/>
              </a:rPr>
              <a:t>a</a:t>
            </a:r>
            <a:r>
              <a:rPr lang="en-GB" sz="2400" spc="103" dirty="0">
                <a:latin typeface="Book Antiqua" pitchFamily="18" charset="0"/>
                <a:cs typeface="Times New Roman"/>
              </a:rPr>
              <a:t> </a:t>
            </a:r>
            <a:r>
              <a:rPr lang="en-GB" sz="2400" dirty="0">
                <a:latin typeface="Book Antiqua" pitchFamily="18" charset="0"/>
                <a:cs typeface="Times New Roman"/>
              </a:rPr>
              <a:t>system  </a:t>
            </a:r>
            <a:r>
              <a:rPr lang="en-GB" sz="2400" spc="66" dirty="0">
                <a:latin typeface="Book Antiqua" pitchFamily="18" charset="0"/>
                <a:cs typeface="Times New Roman"/>
              </a:rPr>
              <a:t> </a:t>
            </a:r>
            <a:r>
              <a:rPr lang="en-GB" sz="2400" dirty="0">
                <a:latin typeface="Book Antiqua" pitchFamily="18" charset="0"/>
                <a:cs typeface="Times New Roman"/>
              </a:rPr>
              <a:t>is </a:t>
            </a:r>
            <a:r>
              <a:rPr lang="en-GB" sz="2400" spc="152" dirty="0">
                <a:latin typeface="Book Antiqua" pitchFamily="18" charset="0"/>
                <a:cs typeface="Times New Roman"/>
              </a:rPr>
              <a:t> </a:t>
            </a:r>
            <a:r>
              <a:rPr lang="en-GB" sz="2400" dirty="0">
                <a:latin typeface="Book Antiqua" pitchFamily="18" charset="0"/>
                <a:cs typeface="Times New Roman"/>
              </a:rPr>
              <a:t>the  </a:t>
            </a:r>
            <a:r>
              <a:rPr lang="en-GB" sz="2400" spc="60" dirty="0">
                <a:latin typeface="Book Antiqua" pitchFamily="18" charset="0"/>
                <a:cs typeface="Times New Roman"/>
              </a:rPr>
              <a:t> </a:t>
            </a:r>
            <a:r>
              <a:rPr lang="en-GB" sz="2400" dirty="0">
                <a:latin typeface="Book Antiqua" pitchFamily="18" charset="0"/>
                <a:cs typeface="Times New Roman"/>
              </a:rPr>
              <a:t>foundation </a:t>
            </a:r>
            <a:r>
              <a:rPr lang="en-GB" sz="2400" spc="150" dirty="0">
                <a:latin typeface="Book Antiqua" pitchFamily="18" charset="0"/>
                <a:cs typeface="Times New Roman"/>
              </a:rPr>
              <a:t> </a:t>
            </a:r>
            <a:r>
              <a:rPr lang="en-GB" sz="2400" dirty="0">
                <a:latin typeface="Book Antiqua" pitchFamily="18" charset="0"/>
                <a:cs typeface="Times New Roman"/>
              </a:rPr>
              <a:t>provided </a:t>
            </a:r>
            <a:r>
              <a:rPr lang="en-GB" sz="2400" spc="107" dirty="0">
                <a:latin typeface="Book Antiqua" pitchFamily="18" charset="0"/>
                <a:cs typeface="Times New Roman"/>
              </a:rPr>
              <a:t> </a:t>
            </a:r>
            <a:r>
              <a:rPr lang="en-GB" sz="2400" dirty="0">
                <a:latin typeface="Book Antiqua" pitchFamily="18" charset="0"/>
                <a:cs typeface="Times New Roman"/>
              </a:rPr>
              <a:t>by </a:t>
            </a:r>
            <a:r>
              <a:rPr lang="en-GB" sz="2400" spc="202" dirty="0">
                <a:latin typeface="Book Antiqua" pitchFamily="18" charset="0"/>
                <a:cs typeface="Times New Roman"/>
              </a:rPr>
              <a:t> </a:t>
            </a:r>
            <a:r>
              <a:rPr lang="en-GB" sz="2400" dirty="0">
                <a:latin typeface="Book Antiqua" pitchFamily="18" charset="0"/>
                <a:cs typeface="Times New Roman"/>
              </a:rPr>
              <a:t>linear  </a:t>
            </a:r>
            <a:r>
              <a:rPr lang="en-GB" sz="2400" spc="129" dirty="0">
                <a:latin typeface="Book Antiqua" pitchFamily="18" charset="0"/>
                <a:cs typeface="Times New Roman"/>
              </a:rPr>
              <a:t> </a:t>
            </a:r>
            <a:r>
              <a:rPr lang="en-GB" sz="2400" dirty="0">
                <a:latin typeface="Book Antiqua" pitchFamily="18" charset="0"/>
                <a:cs typeface="Times New Roman"/>
              </a:rPr>
              <a:t>system  </a:t>
            </a:r>
            <a:r>
              <a:rPr lang="en-GB" sz="2400" spc="68" dirty="0">
                <a:latin typeface="Book Antiqua" pitchFamily="18" charset="0"/>
                <a:cs typeface="Times New Roman"/>
              </a:rPr>
              <a:t> </a:t>
            </a:r>
            <a:r>
              <a:rPr lang="en-GB" sz="2400" dirty="0">
                <a:latin typeface="Book Antiqua" pitchFamily="18" charset="0"/>
                <a:cs typeface="Times New Roman"/>
              </a:rPr>
              <a:t>theor</a:t>
            </a:r>
            <a:r>
              <a:rPr lang="en-GB" sz="2400" spc="-89" dirty="0">
                <a:latin typeface="Book Antiqua" pitchFamily="18" charset="0"/>
                <a:cs typeface="Times New Roman"/>
              </a:rPr>
              <a:t>y</a:t>
            </a:r>
            <a:r>
              <a:rPr lang="en-GB" sz="2400" dirty="0">
                <a:latin typeface="Book Antiqua" pitchFamily="18" charset="0"/>
                <a:cs typeface="Times New Roman"/>
              </a:rPr>
              <a:t>,  </a:t>
            </a:r>
            <a:r>
              <a:rPr lang="en-GB" sz="2400" spc="133" dirty="0">
                <a:latin typeface="Book Antiqua" pitchFamily="18" charset="0"/>
                <a:cs typeface="Times New Roman"/>
              </a:rPr>
              <a:t> </a:t>
            </a:r>
            <a:r>
              <a:rPr lang="en-GB" sz="2400" dirty="0">
                <a:latin typeface="Book Antiqua" pitchFamily="18" charset="0"/>
                <a:cs typeface="Times New Roman"/>
              </a:rPr>
              <a:t>which   assumes  </a:t>
            </a:r>
            <a:r>
              <a:rPr lang="en-GB" sz="2400" spc="102" dirty="0">
                <a:latin typeface="Book Antiqua" pitchFamily="18" charset="0"/>
                <a:cs typeface="Times New Roman"/>
              </a:rPr>
              <a:t> </a:t>
            </a:r>
            <a:r>
              <a:rPr lang="en-GB" sz="2400" dirty="0">
                <a:latin typeface="Book Antiqua" pitchFamily="18" charset="0"/>
                <a:cs typeface="Times New Roman"/>
              </a:rPr>
              <a:t>a cause–effect </a:t>
            </a:r>
            <a:r>
              <a:rPr lang="en-GB" sz="2400" spc="19" dirty="0">
                <a:latin typeface="Book Antiqua" pitchFamily="18" charset="0"/>
                <a:cs typeface="Times New Roman"/>
              </a:rPr>
              <a:t> </a:t>
            </a:r>
            <a:r>
              <a:rPr lang="en-GB" sz="2400" dirty="0">
                <a:latin typeface="Book Antiqua" pitchFamily="18" charset="0"/>
                <a:cs typeface="Times New Roman"/>
              </a:rPr>
              <a:t>relationship</a:t>
            </a:r>
            <a:r>
              <a:rPr lang="en-GB" sz="2400" spc="-52" dirty="0">
                <a:latin typeface="Book Antiqua" pitchFamily="18" charset="0"/>
                <a:cs typeface="Times New Roman"/>
              </a:rPr>
              <a:t> </a:t>
            </a:r>
            <a:r>
              <a:rPr lang="en-GB" sz="2400" dirty="0">
                <a:latin typeface="Book Antiqua" pitchFamily="18" charset="0"/>
                <a:cs typeface="Times New Roman"/>
              </a:rPr>
              <a:t>for</a:t>
            </a:r>
            <a:r>
              <a:rPr lang="en-GB" sz="2400" spc="74" dirty="0">
                <a:latin typeface="Book Antiqua" pitchFamily="18" charset="0"/>
                <a:cs typeface="Times New Roman"/>
              </a:rPr>
              <a:t> </a:t>
            </a:r>
            <a:r>
              <a:rPr lang="en-GB" sz="2400" dirty="0">
                <a:latin typeface="Book Antiqua" pitchFamily="18" charset="0"/>
                <a:cs typeface="Times New Roman"/>
              </a:rPr>
              <a:t>the</a:t>
            </a:r>
            <a:r>
              <a:rPr lang="en-GB" sz="2400" spc="128" dirty="0">
                <a:latin typeface="Book Antiqua" pitchFamily="18" charset="0"/>
                <a:cs typeface="Times New Roman"/>
              </a:rPr>
              <a:t> </a:t>
            </a:r>
            <a:r>
              <a:rPr lang="en-GB" sz="2400" dirty="0">
                <a:latin typeface="Book Antiqua" pitchFamily="18" charset="0"/>
                <a:cs typeface="Times New Roman"/>
              </a:rPr>
              <a:t>components</a:t>
            </a:r>
            <a:r>
              <a:rPr lang="en-GB" sz="2400" spc="-52" dirty="0">
                <a:latin typeface="Book Antiqua" pitchFamily="18" charset="0"/>
                <a:cs typeface="Times New Roman"/>
              </a:rPr>
              <a:t> </a:t>
            </a:r>
            <a:r>
              <a:rPr lang="en-GB" sz="2400" dirty="0">
                <a:latin typeface="Book Antiqua" pitchFamily="18" charset="0"/>
                <a:cs typeface="Times New Roman"/>
              </a:rPr>
              <a:t>of</a:t>
            </a:r>
            <a:r>
              <a:rPr lang="en-GB" sz="2400" spc="19" dirty="0">
                <a:latin typeface="Book Antiqua" pitchFamily="18" charset="0"/>
                <a:cs typeface="Times New Roman"/>
              </a:rPr>
              <a:t> </a:t>
            </a:r>
            <a:r>
              <a:rPr lang="en-GB" sz="2400" dirty="0">
                <a:latin typeface="Book Antiqua" pitchFamily="18" charset="0"/>
                <a:cs typeface="Times New Roman"/>
              </a:rPr>
              <a:t>a</a:t>
            </a:r>
            <a:r>
              <a:rPr lang="en-GB" sz="2400" spc="23" dirty="0">
                <a:latin typeface="Book Antiqua" pitchFamily="18" charset="0"/>
                <a:cs typeface="Times New Roman"/>
              </a:rPr>
              <a:t> </a:t>
            </a:r>
            <a:r>
              <a:rPr lang="en-GB" sz="2400" dirty="0">
                <a:latin typeface="Book Antiqua" pitchFamily="18" charset="0"/>
                <a:cs typeface="Times New Roman"/>
              </a:rPr>
              <a:t>system.</a:t>
            </a:r>
            <a:r>
              <a:rPr lang="en-GB" sz="2400" spc="11" dirty="0">
                <a:latin typeface="Book Antiqua" pitchFamily="18" charset="0"/>
                <a:cs typeface="Times New Roman"/>
              </a:rPr>
              <a:t> </a:t>
            </a:r>
          </a:p>
          <a:p>
            <a:pPr marL="12700" marR="12" lvl="0" indent="228600" algn="just">
              <a:spcBef>
                <a:spcPts val="0"/>
              </a:spcBef>
              <a:buClrTx/>
              <a:buSzTx/>
              <a:buNone/>
            </a:pPr>
            <a:endParaRPr lang="en-GB" sz="2400" spc="11" dirty="0">
              <a:latin typeface="Book Antiqua" pitchFamily="18" charset="0"/>
              <a:cs typeface="Times New Roman"/>
            </a:endParaRPr>
          </a:p>
          <a:p>
            <a:pPr marL="12700" marR="12" lvl="0" indent="228600" algn="just">
              <a:spcBef>
                <a:spcPts val="0"/>
              </a:spcBef>
              <a:buClrTx/>
              <a:buSzTx/>
              <a:buNone/>
            </a:pPr>
            <a:r>
              <a:rPr lang="en-GB" sz="2400" spc="-43" dirty="0">
                <a:latin typeface="Book Antiqua" pitchFamily="18" charset="0"/>
                <a:cs typeface="Times New Roman"/>
              </a:rPr>
              <a:t>T</a:t>
            </a:r>
            <a:r>
              <a:rPr lang="en-GB" sz="2400" dirty="0">
                <a:latin typeface="Book Antiqua" pitchFamily="18" charset="0"/>
                <a:cs typeface="Times New Roman"/>
              </a:rPr>
              <a:t>herefore</a:t>
            </a:r>
            <a:r>
              <a:rPr lang="en-GB" sz="2400" spc="-23" dirty="0">
                <a:latin typeface="Book Antiqua" pitchFamily="18" charset="0"/>
                <a:cs typeface="Times New Roman"/>
              </a:rPr>
              <a:t> </a:t>
            </a:r>
            <a:r>
              <a:rPr lang="en-GB" sz="2400" dirty="0">
                <a:latin typeface="Book Antiqua" pitchFamily="18" charset="0"/>
                <a:cs typeface="Times New Roman"/>
              </a:rPr>
              <a:t>a</a:t>
            </a:r>
            <a:r>
              <a:rPr lang="en-GB" sz="2400" spc="23" dirty="0">
                <a:latin typeface="Book Antiqua" pitchFamily="18" charset="0"/>
                <a:cs typeface="Times New Roman"/>
              </a:rPr>
              <a:t> </a:t>
            </a:r>
            <a:r>
              <a:rPr lang="en-GB" sz="2400" dirty="0">
                <a:latin typeface="Book Antiqua" pitchFamily="18" charset="0"/>
                <a:cs typeface="Times New Roman"/>
              </a:rPr>
              <a:t>component</a:t>
            </a:r>
            <a:r>
              <a:rPr lang="en-GB" sz="2400" spc="-54" dirty="0">
                <a:latin typeface="Book Antiqua" pitchFamily="18" charset="0"/>
                <a:cs typeface="Times New Roman"/>
              </a:rPr>
              <a:t> </a:t>
            </a:r>
            <a:r>
              <a:rPr lang="en-GB" sz="2400" dirty="0">
                <a:latin typeface="Book Antiqua" pitchFamily="18" charset="0"/>
                <a:cs typeface="Times New Roman"/>
              </a:rPr>
              <a:t>or </a:t>
            </a:r>
            <a:r>
              <a:rPr lang="en-GB" sz="2400" b="1" dirty="0">
                <a:latin typeface="Book Antiqua" pitchFamily="18" charset="0"/>
                <a:cs typeface="Times New Roman"/>
              </a:rPr>
              <a:t>process</a:t>
            </a:r>
            <a:r>
              <a:rPr lang="en-GB" sz="2400" b="1" spc="56" dirty="0">
                <a:latin typeface="Book Antiqua" pitchFamily="18" charset="0"/>
                <a:cs typeface="Times New Roman"/>
              </a:rPr>
              <a:t> </a:t>
            </a:r>
            <a:r>
              <a:rPr lang="en-GB" sz="2400" dirty="0">
                <a:latin typeface="Book Antiqua" pitchFamily="18" charset="0"/>
                <a:cs typeface="Times New Roman"/>
              </a:rPr>
              <a:t>to</a:t>
            </a:r>
            <a:r>
              <a:rPr lang="en-GB" sz="2400" spc="133" dirty="0">
                <a:latin typeface="Book Antiqua" pitchFamily="18" charset="0"/>
                <a:cs typeface="Times New Roman"/>
              </a:rPr>
              <a:t> </a:t>
            </a:r>
            <a:r>
              <a:rPr lang="en-GB" sz="2400" dirty="0">
                <a:latin typeface="Book Antiqua" pitchFamily="18" charset="0"/>
                <a:cs typeface="Times New Roman"/>
              </a:rPr>
              <a:t>be</a:t>
            </a:r>
            <a:r>
              <a:rPr lang="en-GB" sz="2400" spc="128" dirty="0">
                <a:latin typeface="Book Antiqua" pitchFamily="18" charset="0"/>
                <a:cs typeface="Times New Roman"/>
              </a:rPr>
              <a:t> </a:t>
            </a:r>
            <a:r>
              <a:rPr lang="en-GB" sz="2400" dirty="0">
                <a:latin typeface="Book Antiqua" pitchFamily="18" charset="0"/>
                <a:cs typeface="Times New Roman"/>
              </a:rPr>
              <a:t>controlled</a:t>
            </a:r>
            <a:r>
              <a:rPr lang="en-GB" sz="2400" spc="2" dirty="0">
                <a:latin typeface="Book Antiqua" pitchFamily="18" charset="0"/>
                <a:cs typeface="Times New Roman"/>
              </a:rPr>
              <a:t> </a:t>
            </a:r>
            <a:r>
              <a:rPr lang="en-GB" sz="2400" dirty="0">
                <a:latin typeface="Book Antiqua" pitchFamily="18" charset="0"/>
                <a:cs typeface="Times New Roman"/>
              </a:rPr>
              <a:t>can</a:t>
            </a:r>
            <a:r>
              <a:rPr lang="en-GB" sz="2400" spc="135" dirty="0">
                <a:latin typeface="Book Antiqua" pitchFamily="18" charset="0"/>
                <a:cs typeface="Times New Roman"/>
              </a:rPr>
              <a:t> </a:t>
            </a:r>
            <a:r>
              <a:rPr lang="en-GB" sz="2400" dirty="0">
                <a:latin typeface="Book Antiqua" pitchFamily="18" charset="0"/>
                <a:cs typeface="Times New Roman"/>
              </a:rPr>
              <a:t>be</a:t>
            </a:r>
            <a:r>
              <a:rPr lang="en-GB" sz="2400" spc="128" dirty="0">
                <a:latin typeface="Book Antiqua" pitchFamily="18" charset="0"/>
                <a:cs typeface="Times New Roman"/>
              </a:rPr>
              <a:t> </a:t>
            </a:r>
            <a:r>
              <a:rPr lang="en-GB" sz="2400" dirty="0">
                <a:latin typeface="Book Antiqua" pitchFamily="18" charset="0"/>
                <a:cs typeface="Times New Roman"/>
              </a:rPr>
              <a:t>represented</a:t>
            </a:r>
            <a:r>
              <a:rPr lang="en-GB" sz="2400" spc="-4" dirty="0">
                <a:latin typeface="Book Antiqua" pitchFamily="18" charset="0"/>
                <a:cs typeface="Times New Roman"/>
              </a:rPr>
              <a:t> </a:t>
            </a:r>
            <a:r>
              <a:rPr lang="en-GB" sz="2400" dirty="0">
                <a:latin typeface="Book Antiqua" pitchFamily="18" charset="0"/>
                <a:cs typeface="Times New Roman"/>
              </a:rPr>
              <a:t>by</a:t>
            </a:r>
            <a:r>
              <a:rPr lang="en-GB" sz="2400" spc="75" dirty="0">
                <a:latin typeface="Book Antiqua" pitchFamily="18" charset="0"/>
                <a:cs typeface="Times New Roman"/>
              </a:rPr>
              <a:t> </a:t>
            </a:r>
            <a:r>
              <a:rPr lang="en-GB" sz="2400" dirty="0">
                <a:latin typeface="Book Antiqua" pitchFamily="18" charset="0"/>
                <a:cs typeface="Times New Roman"/>
              </a:rPr>
              <a:t>a</a:t>
            </a:r>
            <a:r>
              <a:rPr lang="en-GB" sz="2400" spc="78" dirty="0">
                <a:latin typeface="Book Antiqua" pitchFamily="18" charset="0"/>
                <a:cs typeface="Times New Roman"/>
              </a:rPr>
              <a:t> </a:t>
            </a:r>
            <a:r>
              <a:rPr lang="en-GB" sz="2400" dirty="0">
                <a:latin typeface="Book Antiqua" pitchFamily="18" charset="0"/>
                <a:cs typeface="Times New Roman"/>
              </a:rPr>
              <a:t>block,</a:t>
            </a:r>
            <a:r>
              <a:rPr lang="en-GB" sz="2400" spc="118" dirty="0">
                <a:latin typeface="Book Antiqua" pitchFamily="18" charset="0"/>
                <a:cs typeface="Times New Roman"/>
              </a:rPr>
              <a:t> </a:t>
            </a:r>
            <a:r>
              <a:rPr lang="en-GB" sz="2400" dirty="0">
                <a:latin typeface="Book Antiqua" pitchFamily="18" charset="0"/>
                <a:cs typeface="Times New Roman"/>
              </a:rPr>
              <a:t>as</a:t>
            </a:r>
            <a:r>
              <a:rPr lang="en-GB" sz="2400" spc="74" dirty="0">
                <a:latin typeface="Book Antiqua" pitchFamily="18" charset="0"/>
                <a:cs typeface="Times New Roman"/>
              </a:rPr>
              <a:t> </a:t>
            </a:r>
            <a:r>
              <a:rPr lang="en-GB" sz="2400" dirty="0">
                <a:latin typeface="Book Antiqua" pitchFamily="18" charset="0"/>
                <a:cs typeface="Times New Roman"/>
              </a:rPr>
              <a:t>shown</a:t>
            </a:r>
            <a:r>
              <a:rPr lang="en-GB" sz="2400" spc="181" dirty="0">
                <a:latin typeface="Book Antiqua" pitchFamily="18" charset="0"/>
                <a:cs typeface="Times New Roman"/>
              </a:rPr>
              <a:t> </a:t>
            </a:r>
            <a:r>
              <a:rPr lang="en-GB" sz="2400" dirty="0">
                <a:latin typeface="Book Antiqua" pitchFamily="18" charset="0"/>
                <a:cs typeface="Times New Roman"/>
              </a:rPr>
              <a:t>in</a:t>
            </a:r>
            <a:r>
              <a:rPr lang="en-GB" sz="2400" spc="79" dirty="0">
                <a:latin typeface="Book Antiqua" pitchFamily="18" charset="0"/>
                <a:cs typeface="Times New Roman"/>
              </a:rPr>
              <a:t> </a:t>
            </a:r>
            <a:r>
              <a:rPr lang="en-GB" sz="2400" spc="-34" dirty="0">
                <a:latin typeface="Book Antiqua" pitchFamily="18" charset="0"/>
                <a:cs typeface="Times New Roman"/>
              </a:rPr>
              <a:t>f</a:t>
            </a:r>
            <a:r>
              <a:rPr lang="en-GB" sz="2400" dirty="0">
                <a:latin typeface="Book Antiqua" pitchFamily="18" charset="0"/>
                <a:cs typeface="Times New Roman"/>
              </a:rPr>
              <a:t>igure</a:t>
            </a:r>
            <a:r>
              <a:rPr lang="en-GB" sz="2400" spc="239" dirty="0">
                <a:latin typeface="Book Antiqua" pitchFamily="18" charset="0"/>
                <a:cs typeface="Times New Roman"/>
              </a:rPr>
              <a:t> </a:t>
            </a:r>
            <a:r>
              <a:rPr lang="en-GB" sz="2400" dirty="0">
                <a:latin typeface="Book Antiqua" pitchFamily="18" charset="0"/>
                <a:cs typeface="Times New Roman"/>
              </a:rPr>
              <a:t>1.1.</a:t>
            </a:r>
            <a:r>
              <a:rPr lang="en-GB" sz="2400" spc="-84" dirty="0">
                <a:latin typeface="Book Antiqua" pitchFamily="18" charset="0"/>
                <a:cs typeface="Times New Roman"/>
              </a:rPr>
              <a:t> </a:t>
            </a:r>
            <a:r>
              <a:rPr lang="en-GB" sz="2400" spc="-39" dirty="0">
                <a:latin typeface="Book Antiqua" pitchFamily="18" charset="0"/>
                <a:cs typeface="Times New Roman"/>
              </a:rPr>
              <a:t>T</a:t>
            </a:r>
            <a:r>
              <a:rPr lang="en-GB" sz="2400" dirty="0">
                <a:latin typeface="Book Antiqua" pitchFamily="18" charset="0"/>
                <a:cs typeface="Times New Roman"/>
              </a:rPr>
              <a:t>he input–output </a:t>
            </a:r>
            <a:r>
              <a:rPr lang="en-GB" sz="2400" spc="55" dirty="0">
                <a:latin typeface="Book Antiqua" pitchFamily="18" charset="0"/>
                <a:cs typeface="Times New Roman"/>
              </a:rPr>
              <a:t> </a:t>
            </a:r>
            <a:r>
              <a:rPr lang="en-GB" sz="2400" dirty="0">
                <a:latin typeface="Book Antiqua" pitchFamily="18" charset="0"/>
                <a:cs typeface="Times New Roman"/>
              </a:rPr>
              <a:t>relationship </a:t>
            </a:r>
            <a:r>
              <a:rPr lang="en-GB" sz="2400" spc="8" dirty="0">
                <a:latin typeface="Book Antiqua" pitchFamily="18" charset="0"/>
                <a:cs typeface="Times New Roman"/>
              </a:rPr>
              <a:t> </a:t>
            </a:r>
            <a:r>
              <a:rPr lang="en-GB" sz="2400" dirty="0">
                <a:latin typeface="Book Antiqua" pitchFamily="18" charset="0"/>
                <a:cs typeface="Times New Roman"/>
              </a:rPr>
              <a:t>represents </a:t>
            </a:r>
            <a:r>
              <a:rPr lang="en-GB" sz="2400" spc="96" dirty="0">
                <a:latin typeface="Book Antiqua" pitchFamily="18" charset="0"/>
                <a:cs typeface="Times New Roman"/>
              </a:rPr>
              <a:t> </a:t>
            </a:r>
            <a:r>
              <a:rPr lang="en-GB" sz="2400" dirty="0">
                <a:latin typeface="Book Antiqua" pitchFamily="18" charset="0"/>
                <a:cs typeface="Times New Roman"/>
              </a:rPr>
              <a:t>the  </a:t>
            </a:r>
            <a:r>
              <a:rPr lang="en-GB" sz="2400" spc="14" dirty="0">
                <a:latin typeface="Book Antiqua" pitchFamily="18" charset="0"/>
                <a:cs typeface="Times New Roman"/>
              </a:rPr>
              <a:t> </a:t>
            </a:r>
            <a:r>
              <a:rPr lang="en-GB" sz="2400" dirty="0">
                <a:latin typeface="Book Antiqua" pitchFamily="18" charset="0"/>
                <a:cs typeface="Times New Roman"/>
              </a:rPr>
              <a:t>cause-and-effect  relationship </a:t>
            </a:r>
            <a:r>
              <a:rPr lang="en-GB" sz="2400" spc="113" dirty="0">
                <a:latin typeface="Book Antiqua" pitchFamily="18" charset="0"/>
                <a:cs typeface="Times New Roman"/>
              </a:rPr>
              <a:t> </a:t>
            </a:r>
            <a:r>
              <a:rPr lang="en-GB" sz="2400" dirty="0">
                <a:latin typeface="Book Antiqua" pitchFamily="18" charset="0"/>
                <a:cs typeface="Times New Roman"/>
              </a:rPr>
              <a:t>of </a:t>
            </a:r>
            <a:r>
              <a:rPr lang="en-GB" sz="2400" spc="155" dirty="0">
                <a:latin typeface="Book Antiqua" pitchFamily="18" charset="0"/>
                <a:cs typeface="Times New Roman"/>
              </a:rPr>
              <a:t> </a:t>
            </a:r>
            <a:r>
              <a:rPr lang="en-GB" sz="2400" dirty="0">
                <a:latin typeface="Book Antiqua" pitchFamily="18" charset="0"/>
                <a:cs typeface="Times New Roman"/>
              </a:rPr>
              <a:t>the proces</a:t>
            </a:r>
            <a:r>
              <a:rPr lang="en-GB" sz="2400" spc="-54" dirty="0">
                <a:latin typeface="Book Antiqua" pitchFamily="18" charset="0"/>
                <a:cs typeface="Times New Roman"/>
              </a:rPr>
              <a:t>s</a:t>
            </a:r>
            <a:r>
              <a:rPr lang="en-GB" sz="2400" dirty="0">
                <a:latin typeface="Book Antiqua" pitchFamily="18" charset="0"/>
                <a:cs typeface="Times New Roman"/>
              </a:rPr>
              <a:t>,</a:t>
            </a:r>
            <a:r>
              <a:rPr lang="en-GB" sz="2400" spc="174" dirty="0">
                <a:latin typeface="Book Antiqua" pitchFamily="18" charset="0"/>
                <a:cs typeface="Times New Roman"/>
              </a:rPr>
              <a:t> </a:t>
            </a:r>
            <a:r>
              <a:rPr lang="en-GB" sz="2400" dirty="0">
                <a:latin typeface="Book Antiqua" pitchFamily="18" charset="0"/>
                <a:cs typeface="Times New Roman"/>
              </a:rPr>
              <a:t>which</a:t>
            </a:r>
            <a:r>
              <a:rPr lang="en-GB" sz="2400" spc="112" dirty="0">
                <a:latin typeface="Book Antiqua" pitchFamily="18" charset="0"/>
                <a:cs typeface="Times New Roman"/>
              </a:rPr>
              <a:t> </a:t>
            </a:r>
            <a:r>
              <a:rPr lang="en-GB" sz="2400" dirty="0">
                <a:latin typeface="Book Antiqua" pitchFamily="18" charset="0"/>
                <a:cs typeface="Times New Roman"/>
              </a:rPr>
              <a:t>in</a:t>
            </a:r>
            <a:r>
              <a:rPr lang="en-GB" sz="2400" spc="69" dirty="0">
                <a:latin typeface="Book Antiqua" pitchFamily="18" charset="0"/>
                <a:cs typeface="Times New Roman"/>
              </a:rPr>
              <a:t> </a:t>
            </a:r>
            <a:r>
              <a:rPr lang="en-GB" sz="2400" dirty="0">
                <a:latin typeface="Book Antiqua" pitchFamily="18" charset="0"/>
                <a:cs typeface="Times New Roman"/>
              </a:rPr>
              <a:t>turn</a:t>
            </a:r>
            <a:r>
              <a:rPr lang="en-GB" sz="2400" spc="224" dirty="0">
                <a:latin typeface="Book Antiqua" pitchFamily="18" charset="0"/>
                <a:cs typeface="Times New Roman"/>
              </a:rPr>
              <a:t> </a:t>
            </a:r>
            <a:r>
              <a:rPr lang="en-GB" sz="2400" dirty="0">
                <a:latin typeface="Book Antiqua" pitchFamily="18" charset="0"/>
                <a:cs typeface="Times New Roman"/>
              </a:rPr>
              <a:t>represents</a:t>
            </a:r>
            <a:r>
              <a:rPr lang="en-GB" sz="2400" spc="-12" dirty="0">
                <a:latin typeface="Book Antiqua" pitchFamily="18" charset="0"/>
                <a:cs typeface="Times New Roman"/>
              </a:rPr>
              <a:t> </a:t>
            </a:r>
            <a:r>
              <a:rPr lang="en-GB" sz="2400" dirty="0">
                <a:latin typeface="Book Antiqua" pitchFamily="18" charset="0"/>
                <a:cs typeface="Times New Roman"/>
              </a:rPr>
              <a:t>a</a:t>
            </a:r>
            <a:r>
              <a:rPr lang="en-GB" sz="2400" spc="68" dirty="0">
                <a:latin typeface="Book Antiqua" pitchFamily="18" charset="0"/>
                <a:cs typeface="Times New Roman"/>
              </a:rPr>
              <a:t> </a:t>
            </a:r>
            <a:r>
              <a:rPr lang="en-GB" sz="2400" dirty="0">
                <a:latin typeface="Book Antiqua" pitchFamily="18" charset="0"/>
                <a:cs typeface="Times New Roman"/>
              </a:rPr>
              <a:t>processing </a:t>
            </a:r>
            <a:r>
              <a:rPr lang="en-GB" sz="2400" spc="21" dirty="0">
                <a:latin typeface="Book Antiqua" pitchFamily="18" charset="0"/>
                <a:cs typeface="Times New Roman"/>
              </a:rPr>
              <a:t> </a:t>
            </a:r>
            <a:r>
              <a:rPr lang="en-GB" sz="2400" dirty="0">
                <a:latin typeface="Book Antiqua" pitchFamily="18" charset="0"/>
                <a:cs typeface="Times New Roman"/>
              </a:rPr>
              <a:t>of</a:t>
            </a:r>
            <a:r>
              <a:rPr lang="en-GB" sz="2400" spc="64" dirty="0">
                <a:latin typeface="Book Antiqua" pitchFamily="18" charset="0"/>
                <a:cs typeface="Times New Roman"/>
              </a:rPr>
              <a:t> </a:t>
            </a:r>
            <a:r>
              <a:rPr lang="en-GB" sz="2400" dirty="0">
                <a:latin typeface="Book Antiqua" pitchFamily="18" charset="0"/>
                <a:cs typeface="Times New Roman"/>
              </a:rPr>
              <a:t>the</a:t>
            </a:r>
            <a:r>
              <a:rPr lang="en-GB" sz="2400" spc="173" dirty="0">
                <a:latin typeface="Book Antiqua" pitchFamily="18" charset="0"/>
                <a:cs typeface="Times New Roman"/>
              </a:rPr>
              <a:t> </a:t>
            </a:r>
            <a:r>
              <a:rPr lang="en-GB" sz="2400" dirty="0">
                <a:latin typeface="Book Antiqua" pitchFamily="18" charset="0"/>
                <a:cs typeface="Times New Roman"/>
              </a:rPr>
              <a:t>input</a:t>
            </a:r>
            <a:r>
              <a:rPr lang="en-GB" sz="2400" spc="220" dirty="0">
                <a:latin typeface="Book Antiqua" pitchFamily="18" charset="0"/>
                <a:cs typeface="Times New Roman"/>
              </a:rPr>
              <a:t> </a:t>
            </a:r>
            <a:r>
              <a:rPr lang="en-GB" sz="2400" dirty="0">
                <a:latin typeface="Book Antiqua" pitchFamily="18" charset="0"/>
                <a:cs typeface="Times New Roman"/>
              </a:rPr>
              <a:t>signal</a:t>
            </a:r>
            <a:r>
              <a:rPr lang="en-GB" sz="2400" spc="110" dirty="0">
                <a:latin typeface="Book Antiqua" pitchFamily="18" charset="0"/>
                <a:cs typeface="Times New Roman"/>
              </a:rPr>
              <a:t> </a:t>
            </a:r>
            <a:r>
              <a:rPr lang="en-GB" sz="2400" dirty="0">
                <a:latin typeface="Book Antiqua" pitchFamily="18" charset="0"/>
                <a:cs typeface="Times New Roman"/>
              </a:rPr>
              <a:t>to</a:t>
            </a:r>
            <a:r>
              <a:rPr lang="en-GB" sz="2400" spc="123" dirty="0">
                <a:latin typeface="Book Antiqua" pitchFamily="18" charset="0"/>
                <a:cs typeface="Times New Roman"/>
              </a:rPr>
              <a:t> </a:t>
            </a:r>
            <a:r>
              <a:rPr lang="en-GB" sz="2400" dirty="0">
                <a:latin typeface="Book Antiqua" pitchFamily="18" charset="0"/>
                <a:cs typeface="Times New Roman"/>
              </a:rPr>
              <a:t>provide </a:t>
            </a:r>
            <a:r>
              <a:rPr lang="en-GB" sz="2400" spc="39" dirty="0">
                <a:latin typeface="Book Antiqua" pitchFamily="18" charset="0"/>
                <a:cs typeface="Times New Roman"/>
              </a:rPr>
              <a:t> </a:t>
            </a:r>
            <a:r>
              <a:rPr lang="en-GB" sz="2400" dirty="0">
                <a:latin typeface="Book Antiqua" pitchFamily="18" charset="0"/>
                <a:cs typeface="Times New Roman"/>
              </a:rPr>
              <a:t>an</a:t>
            </a:r>
            <a:r>
              <a:rPr lang="en-GB" sz="2400" spc="118" dirty="0">
                <a:latin typeface="Book Antiqua" pitchFamily="18" charset="0"/>
                <a:cs typeface="Times New Roman"/>
              </a:rPr>
              <a:t> </a:t>
            </a:r>
            <a:r>
              <a:rPr lang="en-GB" sz="2400" dirty="0">
                <a:latin typeface="Book Antiqua" pitchFamily="18" charset="0"/>
                <a:cs typeface="Times New Roman"/>
              </a:rPr>
              <a:t>output</a:t>
            </a:r>
            <a:r>
              <a:rPr lang="en-GB" sz="2400" spc="210" dirty="0">
                <a:latin typeface="Book Antiqua" pitchFamily="18" charset="0"/>
                <a:cs typeface="Times New Roman"/>
              </a:rPr>
              <a:t> </a:t>
            </a:r>
            <a:r>
              <a:rPr lang="en-GB" sz="2400" dirty="0">
                <a:latin typeface="Book Antiqua" pitchFamily="18" charset="0"/>
                <a:cs typeface="Times New Roman"/>
              </a:rPr>
              <a:t>signal</a:t>
            </a:r>
            <a:r>
              <a:rPr lang="en-GB" sz="2400" spc="140" dirty="0">
                <a:latin typeface="Book Antiqua" pitchFamily="18" charset="0"/>
                <a:cs typeface="Times New Roman"/>
              </a:rPr>
              <a:t> </a:t>
            </a:r>
            <a:r>
              <a:rPr lang="en-GB" sz="2400" dirty="0">
                <a:latin typeface="Book Antiqua" pitchFamily="18" charset="0"/>
                <a:cs typeface="Times New Roman"/>
              </a:rPr>
              <a:t>variabl</a:t>
            </a:r>
            <a:r>
              <a:rPr lang="en-GB" sz="2400" spc="-34" dirty="0">
                <a:latin typeface="Book Antiqua" pitchFamily="18" charset="0"/>
                <a:cs typeface="Times New Roman"/>
              </a:rPr>
              <a:t>e</a:t>
            </a:r>
            <a:r>
              <a:rPr lang="en-GB" sz="2400" dirty="0">
                <a:latin typeface="Book Antiqua" pitchFamily="18" charset="0"/>
                <a:cs typeface="Times New Roman"/>
              </a:rPr>
              <a:t>,</a:t>
            </a:r>
            <a:r>
              <a:rPr lang="en-GB" sz="2400" spc="247" dirty="0">
                <a:latin typeface="Book Antiqua" pitchFamily="18" charset="0"/>
                <a:cs typeface="Times New Roman"/>
              </a:rPr>
              <a:t> </a:t>
            </a:r>
            <a:r>
              <a:rPr lang="en-GB" sz="2400" dirty="0">
                <a:latin typeface="Book Antiqua" pitchFamily="18" charset="0"/>
                <a:cs typeface="Times New Roman"/>
              </a:rPr>
              <a:t>often  with</a:t>
            </a:r>
            <a:r>
              <a:rPr lang="en-GB" sz="2400" spc="151" dirty="0">
                <a:latin typeface="Book Antiqua" pitchFamily="18" charset="0"/>
                <a:cs typeface="Times New Roman"/>
              </a:rPr>
              <a:t> </a:t>
            </a:r>
            <a:r>
              <a:rPr lang="en-GB" sz="2400" dirty="0">
                <a:latin typeface="Book Antiqua" pitchFamily="18" charset="0"/>
                <a:cs typeface="Times New Roman"/>
              </a:rPr>
              <a:t>a</a:t>
            </a:r>
            <a:r>
              <a:rPr lang="en-GB" sz="2400" spc="98" dirty="0">
                <a:latin typeface="Book Antiqua" pitchFamily="18" charset="0"/>
                <a:cs typeface="Times New Roman"/>
              </a:rPr>
              <a:t> </a:t>
            </a:r>
            <a:r>
              <a:rPr lang="en-GB" sz="2400" dirty="0">
                <a:latin typeface="Book Antiqua" pitchFamily="18" charset="0"/>
                <a:cs typeface="Times New Roman"/>
              </a:rPr>
              <a:t>power </a:t>
            </a:r>
            <a:r>
              <a:rPr lang="en-GB" sz="2400" spc="19" dirty="0">
                <a:latin typeface="Book Antiqua" pitchFamily="18" charset="0"/>
                <a:cs typeface="Times New Roman"/>
              </a:rPr>
              <a:t> </a:t>
            </a:r>
            <a:r>
              <a:rPr lang="en-GB" sz="2400" dirty="0">
                <a:latin typeface="Book Antiqua" pitchFamily="18" charset="0"/>
                <a:cs typeface="Times New Roman"/>
              </a:rPr>
              <a:t>amplification.</a:t>
            </a:r>
            <a:r>
              <a:rPr lang="en-GB" sz="2400" spc="-82" dirty="0">
                <a:latin typeface="Book Antiqua" pitchFamily="18" charset="0"/>
                <a:cs typeface="Times New Roman"/>
              </a:rPr>
              <a:t> </a:t>
            </a:r>
            <a:r>
              <a:rPr lang="en-GB" sz="2400" dirty="0">
                <a:latin typeface="Book Antiqua" pitchFamily="18" charset="0"/>
                <a:cs typeface="Times New Roman"/>
              </a:rPr>
              <a:t>An</a:t>
            </a:r>
            <a:r>
              <a:rPr lang="en-GB" sz="2400" spc="215" dirty="0">
                <a:latin typeface="Book Antiqua" pitchFamily="18" charset="0"/>
                <a:cs typeface="Times New Roman"/>
              </a:rPr>
              <a:t> </a:t>
            </a:r>
            <a:r>
              <a:rPr lang="en-GB" sz="2400" dirty="0">
                <a:latin typeface="Book Antiqua" pitchFamily="18" charset="0"/>
                <a:cs typeface="Times New Roman"/>
              </a:rPr>
              <a:t>open-loop </a:t>
            </a:r>
            <a:r>
              <a:rPr lang="en-GB" sz="2400" spc="5" dirty="0">
                <a:latin typeface="Book Antiqua" pitchFamily="18" charset="0"/>
                <a:cs typeface="Times New Roman"/>
              </a:rPr>
              <a:t> </a:t>
            </a:r>
            <a:r>
              <a:rPr lang="en-GB" sz="2400" dirty="0">
                <a:latin typeface="Book Antiqua" pitchFamily="18" charset="0"/>
                <a:cs typeface="Times New Roman"/>
              </a:rPr>
              <a:t>control</a:t>
            </a:r>
            <a:r>
              <a:rPr lang="en-GB" sz="2400" spc="105" dirty="0">
                <a:latin typeface="Book Antiqua" pitchFamily="18" charset="0"/>
                <a:cs typeface="Times New Roman"/>
              </a:rPr>
              <a:t> </a:t>
            </a:r>
            <a:r>
              <a:rPr lang="en-GB" sz="2400" dirty="0">
                <a:latin typeface="Book Antiqua" pitchFamily="18" charset="0"/>
                <a:cs typeface="Times New Roman"/>
              </a:rPr>
              <a:t>system utilizes</a:t>
            </a:r>
            <a:r>
              <a:rPr lang="en-GB" sz="2400" spc="212" dirty="0">
                <a:latin typeface="Book Antiqua" pitchFamily="18" charset="0"/>
                <a:cs typeface="Times New Roman"/>
              </a:rPr>
              <a:t> </a:t>
            </a:r>
            <a:r>
              <a:rPr lang="en-GB" sz="2400" dirty="0">
                <a:latin typeface="Book Antiqua" pitchFamily="18" charset="0"/>
                <a:cs typeface="Times New Roman"/>
              </a:rPr>
              <a:t>a</a:t>
            </a:r>
            <a:r>
              <a:rPr lang="en-GB" sz="2400" spc="93" dirty="0">
                <a:latin typeface="Book Antiqua" pitchFamily="18" charset="0"/>
                <a:cs typeface="Times New Roman"/>
              </a:rPr>
              <a:t> </a:t>
            </a:r>
            <a:r>
              <a:rPr lang="en-GB" sz="2400" dirty="0">
                <a:latin typeface="Book Antiqua" pitchFamily="18" charset="0"/>
                <a:cs typeface="Times New Roman"/>
              </a:rPr>
              <a:t>controller</a:t>
            </a:r>
            <a:r>
              <a:rPr lang="en-GB" sz="2400" spc="14" dirty="0">
                <a:latin typeface="Book Antiqua" pitchFamily="18" charset="0"/>
                <a:cs typeface="Times New Roman"/>
              </a:rPr>
              <a:t> </a:t>
            </a:r>
            <a:r>
              <a:rPr lang="en-GB" sz="2400" dirty="0">
                <a:latin typeface="Book Antiqua" pitchFamily="18" charset="0"/>
                <a:cs typeface="Times New Roman"/>
              </a:rPr>
              <a:t>or</a:t>
            </a:r>
            <a:r>
              <a:rPr lang="en-GB" sz="2400" spc="148" dirty="0">
                <a:latin typeface="Book Antiqua" pitchFamily="18" charset="0"/>
                <a:cs typeface="Times New Roman"/>
              </a:rPr>
              <a:t> </a:t>
            </a:r>
            <a:r>
              <a:rPr lang="en-GB" sz="2400" dirty="0">
                <a:latin typeface="Book Antiqua" pitchFamily="18" charset="0"/>
                <a:cs typeface="Times New Roman"/>
              </a:rPr>
              <a:t>control </a:t>
            </a:r>
            <a:r>
              <a:rPr lang="en-GB" sz="2400" spc="44" dirty="0">
                <a:latin typeface="Book Antiqua" pitchFamily="18" charset="0"/>
                <a:cs typeface="Times New Roman"/>
              </a:rPr>
              <a:t> </a:t>
            </a:r>
            <a:r>
              <a:rPr lang="en-GB" sz="2400" dirty="0">
                <a:latin typeface="Book Antiqua" pitchFamily="18" charset="0"/>
                <a:cs typeface="Times New Roman"/>
              </a:rPr>
              <a:t>actuator</a:t>
            </a:r>
            <a:r>
              <a:rPr lang="en-GB" sz="2400" spc="9" dirty="0">
                <a:latin typeface="Book Antiqua" pitchFamily="18" charset="0"/>
                <a:cs typeface="Times New Roman"/>
              </a:rPr>
              <a:t> </a:t>
            </a:r>
            <a:r>
              <a:rPr lang="en-GB" sz="2400" dirty="0">
                <a:latin typeface="Book Antiqua" pitchFamily="18" charset="0"/>
                <a:cs typeface="Times New Roman"/>
              </a:rPr>
              <a:t>to</a:t>
            </a:r>
            <a:r>
              <a:rPr lang="en-GB" sz="2400" spc="148" dirty="0">
                <a:latin typeface="Book Antiqua" pitchFamily="18" charset="0"/>
                <a:cs typeface="Times New Roman"/>
              </a:rPr>
              <a:t> </a:t>
            </a:r>
            <a:r>
              <a:rPr lang="en-GB" sz="2400" dirty="0">
                <a:latin typeface="Book Antiqua" pitchFamily="18" charset="0"/>
                <a:cs typeface="Times New Roman"/>
              </a:rPr>
              <a:t>obtain </a:t>
            </a:r>
            <a:r>
              <a:rPr lang="en-GB" sz="2400" spc="64" dirty="0">
                <a:latin typeface="Book Antiqua" pitchFamily="18" charset="0"/>
                <a:cs typeface="Times New Roman"/>
              </a:rPr>
              <a:t> </a:t>
            </a:r>
            <a:r>
              <a:rPr lang="en-GB" sz="2400" dirty="0">
                <a:latin typeface="Book Antiqua" pitchFamily="18" charset="0"/>
                <a:cs typeface="Times New Roman"/>
              </a:rPr>
              <a:t>the</a:t>
            </a:r>
            <a:r>
              <a:rPr lang="en-GB" sz="2400" spc="198" dirty="0">
                <a:latin typeface="Book Antiqua" pitchFamily="18" charset="0"/>
                <a:cs typeface="Times New Roman"/>
              </a:rPr>
              <a:t> </a:t>
            </a:r>
            <a:r>
              <a:rPr lang="en-GB" sz="2400" dirty="0">
                <a:latin typeface="Book Antiqua" pitchFamily="18" charset="0"/>
                <a:cs typeface="Times New Roman"/>
              </a:rPr>
              <a:t>desired </a:t>
            </a:r>
            <a:r>
              <a:rPr lang="en-GB" sz="2400" spc="49" dirty="0">
                <a:latin typeface="Book Antiqua" pitchFamily="18" charset="0"/>
                <a:cs typeface="Times New Roman"/>
              </a:rPr>
              <a:t> </a:t>
            </a:r>
            <a:r>
              <a:rPr lang="en-GB" sz="2400" dirty="0">
                <a:latin typeface="Book Antiqua" pitchFamily="18" charset="0"/>
                <a:cs typeface="Times New Roman"/>
              </a:rPr>
              <a:t>respons</a:t>
            </a:r>
            <a:r>
              <a:rPr lang="en-GB" sz="2400" spc="-37" dirty="0">
                <a:latin typeface="Book Antiqua" pitchFamily="18" charset="0"/>
                <a:cs typeface="Times New Roman"/>
              </a:rPr>
              <a:t>e</a:t>
            </a:r>
            <a:r>
              <a:rPr lang="en-GB" sz="2400" dirty="0">
                <a:latin typeface="Book Antiqua" pitchFamily="18" charset="0"/>
                <a:cs typeface="Times New Roman"/>
              </a:rPr>
              <a:t>,</a:t>
            </a:r>
            <a:r>
              <a:rPr lang="en-GB" sz="2400" spc="-17" dirty="0">
                <a:latin typeface="Book Antiqua" pitchFamily="18" charset="0"/>
                <a:cs typeface="Times New Roman"/>
              </a:rPr>
              <a:t> </a:t>
            </a:r>
            <a:r>
              <a:rPr lang="en-GB" sz="2400" dirty="0">
                <a:latin typeface="Book Antiqua" pitchFamily="18" charset="0"/>
                <a:cs typeface="Times New Roman"/>
              </a:rPr>
              <a:t>as</a:t>
            </a:r>
            <a:r>
              <a:rPr lang="en-GB" sz="2400" spc="89" dirty="0">
                <a:latin typeface="Book Antiqua" pitchFamily="18" charset="0"/>
                <a:cs typeface="Times New Roman"/>
              </a:rPr>
              <a:t> </a:t>
            </a:r>
            <a:r>
              <a:rPr lang="en-GB" sz="2400" dirty="0">
                <a:latin typeface="Book Antiqua" pitchFamily="18" charset="0"/>
                <a:cs typeface="Times New Roman"/>
              </a:rPr>
              <a:t>shown</a:t>
            </a:r>
            <a:r>
              <a:rPr lang="en-GB" sz="2400" spc="196" dirty="0">
                <a:latin typeface="Book Antiqua" pitchFamily="18" charset="0"/>
                <a:cs typeface="Times New Roman"/>
              </a:rPr>
              <a:t> </a:t>
            </a:r>
            <a:r>
              <a:rPr lang="en-GB" sz="2400" dirty="0">
                <a:latin typeface="Book Antiqua" pitchFamily="18" charset="0"/>
                <a:cs typeface="Times New Roman"/>
              </a:rPr>
              <a:t>in </a:t>
            </a:r>
            <a:r>
              <a:rPr lang="en-GB" sz="2400" spc="-34" dirty="0">
                <a:latin typeface="Book Antiqua" pitchFamily="18" charset="0"/>
                <a:cs typeface="Times New Roman"/>
              </a:rPr>
              <a:t>f</a:t>
            </a:r>
            <a:r>
              <a:rPr lang="en-GB" sz="2400" dirty="0">
                <a:latin typeface="Book Antiqua" pitchFamily="18" charset="0"/>
                <a:cs typeface="Times New Roman"/>
              </a:rPr>
              <a:t>igure</a:t>
            </a:r>
            <a:r>
              <a:rPr lang="en-GB" sz="2400" spc="214" dirty="0">
                <a:latin typeface="Book Antiqua" pitchFamily="18" charset="0"/>
                <a:cs typeface="Times New Roman"/>
              </a:rPr>
              <a:t> </a:t>
            </a:r>
            <a:r>
              <a:rPr lang="en-GB" sz="2400" dirty="0">
                <a:latin typeface="Book Antiqua" pitchFamily="18" charset="0"/>
                <a:cs typeface="Times New Roman"/>
              </a:rPr>
              <a:t>1.2.</a:t>
            </a:r>
            <a:r>
              <a:rPr lang="en-GB" sz="2400" spc="-109" dirty="0">
                <a:latin typeface="Book Antiqua" pitchFamily="18" charset="0"/>
                <a:cs typeface="Times New Roman"/>
              </a:rPr>
              <a:t> </a:t>
            </a:r>
            <a:r>
              <a:rPr lang="en-GB" sz="2400" dirty="0">
                <a:latin typeface="Book Antiqua" pitchFamily="18" charset="0"/>
                <a:cs typeface="Times New Roman"/>
              </a:rPr>
              <a:t>An</a:t>
            </a:r>
            <a:r>
              <a:rPr lang="en-GB" sz="2400" spc="170" dirty="0">
                <a:latin typeface="Book Antiqua" pitchFamily="18" charset="0"/>
                <a:cs typeface="Times New Roman"/>
              </a:rPr>
              <a:t> </a:t>
            </a:r>
            <a:r>
              <a:rPr lang="en-GB" sz="2400" dirty="0">
                <a:latin typeface="Book Antiqua" pitchFamily="18" charset="0"/>
                <a:cs typeface="Times New Roman"/>
              </a:rPr>
              <a:t>open-loop</a:t>
            </a:r>
            <a:r>
              <a:rPr lang="en-GB" sz="2400" spc="-22" dirty="0">
                <a:latin typeface="Book Antiqua" pitchFamily="18" charset="0"/>
                <a:cs typeface="Times New Roman"/>
              </a:rPr>
              <a:t> </a:t>
            </a:r>
            <a:r>
              <a:rPr lang="en-GB" sz="2400" dirty="0">
                <a:latin typeface="Book Antiqua" pitchFamily="18" charset="0"/>
                <a:cs typeface="Times New Roman"/>
              </a:rPr>
              <a:t>system</a:t>
            </a:r>
            <a:r>
              <a:rPr lang="en-GB" sz="2400" spc="166" dirty="0">
                <a:latin typeface="Book Antiqua" pitchFamily="18" charset="0"/>
                <a:cs typeface="Times New Roman"/>
              </a:rPr>
              <a:t> </a:t>
            </a:r>
            <a:r>
              <a:rPr lang="en-GB" sz="2400" dirty="0">
                <a:latin typeface="Book Antiqua" pitchFamily="18" charset="0"/>
                <a:cs typeface="Times New Roman"/>
              </a:rPr>
              <a:t>is a</a:t>
            </a:r>
            <a:r>
              <a:rPr lang="en-GB" sz="2400" spc="53" dirty="0">
                <a:latin typeface="Book Antiqua" pitchFamily="18" charset="0"/>
                <a:cs typeface="Times New Roman"/>
              </a:rPr>
              <a:t> </a:t>
            </a:r>
            <a:r>
              <a:rPr lang="en-GB" sz="2400" dirty="0">
                <a:latin typeface="Book Antiqua" pitchFamily="18" charset="0"/>
                <a:cs typeface="Times New Roman"/>
              </a:rPr>
              <a:t>system</a:t>
            </a:r>
            <a:r>
              <a:rPr lang="en-GB" sz="2400" spc="166" dirty="0">
                <a:latin typeface="Book Antiqua" pitchFamily="18" charset="0"/>
                <a:cs typeface="Times New Roman"/>
              </a:rPr>
              <a:t> </a:t>
            </a:r>
            <a:r>
              <a:rPr lang="en-GB" sz="2400" dirty="0">
                <a:latin typeface="Book Antiqua" pitchFamily="18" charset="0"/>
                <a:cs typeface="Times New Roman"/>
              </a:rPr>
              <a:t>without </a:t>
            </a:r>
            <a:r>
              <a:rPr lang="en-GB" sz="2400" spc="24" dirty="0">
                <a:latin typeface="Book Antiqua" pitchFamily="18" charset="0"/>
                <a:cs typeface="Times New Roman"/>
              </a:rPr>
              <a:t> </a:t>
            </a:r>
            <a:r>
              <a:rPr lang="en-GB" sz="2400" dirty="0">
                <a:latin typeface="Book Antiqua" pitchFamily="18" charset="0"/>
                <a:cs typeface="Times New Roman"/>
              </a:rPr>
              <a:t>feedback.</a:t>
            </a:r>
          </a:p>
          <a:p>
            <a:pPr marL="12700" marR="12" lvl="0" indent="228600" algn="just">
              <a:spcBef>
                <a:spcPts val="0"/>
              </a:spcBef>
              <a:buClrTx/>
              <a:buSzTx/>
              <a:buNone/>
            </a:pPr>
            <a:r>
              <a:rPr lang="en-GB" sz="2400" b="1" dirty="0">
                <a:latin typeface="Book Antiqua" pitchFamily="18" charset="0"/>
                <a:cs typeface="Times New Roman"/>
              </a:rPr>
              <a:t>Process - </a:t>
            </a:r>
          </a:p>
          <a:p>
            <a:endParaRPr lang="en-GB" sz="2400" dirty="0">
              <a:latin typeface="Book Antiqua" pitchFamily="18" charset="0"/>
            </a:endParaRPr>
          </a:p>
        </p:txBody>
      </p:sp>
      <p:sp>
        <p:nvSpPr>
          <p:cNvPr id="3" name="Footer Placeholder 2"/>
          <p:cNvSpPr>
            <a:spLocks noGrp="1"/>
          </p:cNvSpPr>
          <p:nvPr>
            <p:ph type="ftr" sz="quarter" idx="11"/>
          </p:nvPr>
        </p:nvSpPr>
        <p:spPr/>
        <p:txBody>
          <a:bodyPr/>
          <a:lstStyle/>
          <a:p>
            <a:r>
              <a:rPr lang="en-GB"/>
              <a:t>Prepared by Vicent V.M., MSc.</a:t>
            </a:r>
          </a:p>
        </p:txBody>
      </p:sp>
      <p:sp>
        <p:nvSpPr>
          <p:cNvPr id="4" name="Slide Number Placeholder 3"/>
          <p:cNvSpPr>
            <a:spLocks noGrp="1"/>
          </p:cNvSpPr>
          <p:nvPr>
            <p:ph type="sldNum" sz="quarter" idx="12"/>
          </p:nvPr>
        </p:nvSpPr>
        <p:spPr/>
        <p:txBody>
          <a:bodyPr/>
          <a:lstStyle/>
          <a:p>
            <a:fld id="{EE9BA162-D505-4D1D-972C-DA1311D099FB}" type="slidenum">
              <a:rPr lang="en-GB" smtClean="0"/>
              <a:t>4</a:t>
            </a:fld>
            <a:endParaRPr lang="en-GB"/>
          </a:p>
        </p:txBody>
      </p:sp>
      <p:sp>
        <p:nvSpPr>
          <p:cNvPr id="5" name="Title 4"/>
          <p:cNvSpPr>
            <a:spLocks noGrp="1"/>
          </p:cNvSpPr>
          <p:nvPr>
            <p:ph type="title"/>
          </p:nvPr>
        </p:nvSpPr>
        <p:spPr>
          <a:xfrm>
            <a:off x="457200" y="274638"/>
            <a:ext cx="8229600" cy="778098"/>
          </a:xfrm>
        </p:spPr>
        <p:txBody>
          <a:bodyPr>
            <a:normAutofit fontScale="90000"/>
          </a:bodyPr>
          <a:lstStyle/>
          <a:p>
            <a:r>
              <a:rPr lang="en-GB" sz="3200" dirty="0">
                <a:solidFill>
                  <a:schemeClr val="tx1"/>
                </a:solidFill>
                <a:effectLst/>
                <a:latin typeface="Book Antiqua" pitchFamily="18" charset="0"/>
              </a:rPr>
              <a:t>Open – loop control System (without feedback)</a:t>
            </a:r>
          </a:p>
        </p:txBody>
      </p:sp>
    </p:spTree>
    <p:extLst>
      <p:ext uri="{BB962C8B-B14F-4D97-AF65-F5344CB8AC3E}">
        <p14:creationId xmlns:p14="http://schemas.microsoft.com/office/powerpoint/2010/main" val="2677974779"/>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980728"/>
            <a:ext cx="8229600" cy="5400600"/>
          </a:xfrm>
        </p:spPr>
        <p:txBody>
          <a:bodyPr>
            <a:noAutofit/>
          </a:bodyPr>
          <a:lstStyle/>
          <a:p>
            <a:pPr marL="0" lvl="0" indent="0" algn="just">
              <a:spcBef>
                <a:spcPts val="0"/>
              </a:spcBef>
              <a:buClrTx/>
              <a:buSzTx/>
              <a:buNone/>
            </a:pPr>
            <a:r>
              <a:rPr lang="en-GB" sz="2400" b="1" dirty="0">
                <a:latin typeface="Book Antiqua" pitchFamily="18" charset="0"/>
                <a:cs typeface="Arial" pitchFamily="34" charset="0"/>
              </a:rPr>
              <a:t>1</a:t>
            </a:r>
            <a:r>
              <a:rPr lang="en-GB" sz="2400" b="1" dirty="0">
                <a:latin typeface="Book Antiqua" pitchFamily="18" charset="0"/>
              </a:rPr>
              <a:t>. The Addition Rule:</a:t>
            </a:r>
          </a:p>
          <a:p>
            <a:pPr marL="0" lvl="0" indent="0" algn="just">
              <a:spcBef>
                <a:spcPts val="0"/>
              </a:spcBef>
              <a:buClrTx/>
              <a:buSzTx/>
              <a:buNone/>
            </a:pPr>
            <a:r>
              <a:rPr lang="en-GB" sz="2400" dirty="0">
                <a:latin typeface="Book Antiqua" pitchFamily="18" charset="0"/>
              </a:rPr>
              <a:t>The value of the variable designated by a node is equal to the sum of all signals entering the node. This can be represented as;</a:t>
            </a:r>
          </a:p>
          <a:p>
            <a:pPr marL="285750" lvl="0" indent="-285750" algn="just">
              <a:spcBef>
                <a:spcPts val="0"/>
              </a:spcBef>
              <a:buClrTx/>
              <a:buSzTx/>
              <a:buFont typeface="Arial" pitchFamily="34" charset="0"/>
              <a:buChar char="•"/>
            </a:pPr>
            <a:endParaRPr lang="en-GB" sz="2400" dirty="0">
              <a:latin typeface="Book Antiqua" pitchFamily="18" charset="0"/>
            </a:endParaRPr>
          </a:p>
          <a:p>
            <a:pPr marL="285750" lvl="0" indent="-285750" algn="just">
              <a:spcBef>
                <a:spcPts val="0"/>
              </a:spcBef>
              <a:buClrTx/>
              <a:buSzTx/>
              <a:buFont typeface="Arial" pitchFamily="34" charset="0"/>
              <a:buChar char="•"/>
            </a:pPr>
            <a:endParaRPr lang="en-GB" sz="2400" dirty="0">
              <a:latin typeface="Book Antiqua" pitchFamily="18" charset="0"/>
            </a:endParaRPr>
          </a:p>
          <a:p>
            <a:pPr marL="285750" lvl="0" indent="-285750" algn="just">
              <a:spcBef>
                <a:spcPts val="0"/>
              </a:spcBef>
              <a:buClrTx/>
              <a:buSzTx/>
              <a:buFont typeface="Arial" pitchFamily="34" charset="0"/>
              <a:buChar char="•"/>
            </a:pPr>
            <a:endParaRPr lang="en-GB" sz="2400" dirty="0">
              <a:latin typeface="Book Antiqua" pitchFamily="18" charset="0"/>
            </a:endParaRPr>
          </a:p>
          <a:p>
            <a:pPr marL="0" lvl="0" indent="0" algn="just">
              <a:spcBef>
                <a:spcPts val="0"/>
              </a:spcBef>
              <a:buClrTx/>
              <a:buSzTx/>
              <a:buNone/>
            </a:pPr>
            <a:endParaRPr lang="en-GB" sz="2400" dirty="0">
              <a:latin typeface="Book Antiqua" pitchFamily="18" charset="0"/>
            </a:endParaRPr>
          </a:p>
          <a:p>
            <a:pPr marL="109728" indent="0" algn="just">
              <a:buNone/>
            </a:pPr>
            <a:r>
              <a:rPr lang="en-GB" sz="2400" b="1" dirty="0">
                <a:latin typeface="Book Antiqua" pitchFamily="18" charset="0"/>
              </a:rPr>
              <a:t>Example: </a:t>
            </a:r>
            <a:r>
              <a:rPr lang="en-GB" sz="2400" dirty="0">
                <a:latin typeface="Book Antiqua" pitchFamily="18" charset="0"/>
              </a:rPr>
              <a:t>The signal flow graph for the equation of a line in rectangular coordinates, </a:t>
            </a:r>
            <a:r>
              <a:rPr lang="en-GB" sz="2400" i="1" dirty="0">
                <a:latin typeface="Book Antiqua" pitchFamily="18" charset="0"/>
              </a:rPr>
              <a:t>Y = </a:t>
            </a:r>
            <a:r>
              <a:rPr lang="en-GB" sz="2400" i="1" dirty="0" err="1">
                <a:latin typeface="Book Antiqua" pitchFamily="18" charset="0"/>
              </a:rPr>
              <a:t>mX</a:t>
            </a:r>
            <a:r>
              <a:rPr lang="en-GB" sz="2400" i="1" dirty="0">
                <a:latin typeface="Book Antiqua" pitchFamily="18" charset="0"/>
              </a:rPr>
              <a:t> + b</a:t>
            </a:r>
            <a:r>
              <a:rPr lang="en-GB" sz="2400" dirty="0">
                <a:latin typeface="Book Antiqua" pitchFamily="18" charset="0"/>
              </a:rPr>
              <a:t>, is given below. Since </a:t>
            </a:r>
            <a:r>
              <a:rPr lang="en-GB" sz="2400" i="1" dirty="0">
                <a:latin typeface="Book Antiqua" pitchFamily="18" charset="0"/>
              </a:rPr>
              <a:t>b</a:t>
            </a:r>
            <a:r>
              <a:rPr lang="en-GB" sz="2400" dirty="0">
                <a:latin typeface="Book Antiqua" pitchFamily="18" charset="0"/>
              </a:rPr>
              <a:t> is a constant it may represent a node or a transmission function</a:t>
            </a:r>
          </a:p>
          <a:p>
            <a:pPr algn="just"/>
            <a:endParaRPr lang="en-GB" sz="2400" dirty="0">
              <a:latin typeface="Book Antiqua" pitchFamily="18" charset="0"/>
            </a:endParaRPr>
          </a:p>
        </p:txBody>
      </p:sp>
      <p:sp>
        <p:nvSpPr>
          <p:cNvPr id="3" name="Footer Placeholder 2"/>
          <p:cNvSpPr>
            <a:spLocks noGrp="1"/>
          </p:cNvSpPr>
          <p:nvPr>
            <p:ph type="ftr" sz="quarter" idx="11"/>
          </p:nvPr>
        </p:nvSpPr>
        <p:spPr/>
        <p:txBody>
          <a:bodyPr/>
          <a:lstStyle/>
          <a:p>
            <a:r>
              <a:rPr lang="en-GB"/>
              <a:t>Prepared by Vicent V.M., MSc.</a:t>
            </a:r>
          </a:p>
        </p:txBody>
      </p:sp>
      <p:sp>
        <p:nvSpPr>
          <p:cNvPr id="4" name="Slide Number Placeholder 3"/>
          <p:cNvSpPr>
            <a:spLocks noGrp="1"/>
          </p:cNvSpPr>
          <p:nvPr>
            <p:ph type="sldNum" sz="quarter" idx="12"/>
          </p:nvPr>
        </p:nvSpPr>
        <p:spPr/>
        <p:txBody>
          <a:bodyPr/>
          <a:lstStyle/>
          <a:p>
            <a:fld id="{EE9BA162-D505-4D1D-972C-DA1311D099FB}" type="slidenum">
              <a:rPr lang="en-GB" smtClean="0"/>
              <a:t>40</a:t>
            </a:fld>
            <a:endParaRPr lang="en-GB"/>
          </a:p>
        </p:txBody>
      </p:sp>
      <p:sp>
        <p:nvSpPr>
          <p:cNvPr id="5" name="Title 4"/>
          <p:cNvSpPr>
            <a:spLocks noGrp="1"/>
          </p:cNvSpPr>
          <p:nvPr>
            <p:ph type="title"/>
          </p:nvPr>
        </p:nvSpPr>
        <p:spPr>
          <a:xfrm>
            <a:off x="457200" y="274638"/>
            <a:ext cx="8229600" cy="490066"/>
          </a:xfrm>
        </p:spPr>
        <p:txBody>
          <a:bodyPr>
            <a:normAutofit fontScale="90000"/>
          </a:bodyPr>
          <a:lstStyle/>
          <a:p>
            <a:r>
              <a:rPr lang="en-GB" sz="3200" dirty="0">
                <a:solidFill>
                  <a:schemeClr val="tx1"/>
                </a:solidFill>
                <a:effectLst/>
                <a:latin typeface="Book Antiqua" pitchFamily="18" charset="0"/>
              </a:rPr>
              <a:t>Cont..</a:t>
            </a:r>
          </a:p>
        </p:txBody>
      </p:sp>
      <p:pic>
        <p:nvPicPr>
          <p:cNvPr id="6"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9869" y="2781072"/>
            <a:ext cx="1549126" cy="64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00549" y="2192600"/>
            <a:ext cx="4719923" cy="17404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34524" y="5085184"/>
            <a:ext cx="3794400" cy="122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48512716"/>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529208" y="627516"/>
            <a:ext cx="8229600" cy="5825820"/>
          </a:xfrm>
        </p:spPr>
        <p:txBody>
          <a:bodyPr>
            <a:noAutofit/>
          </a:bodyPr>
          <a:lstStyle/>
          <a:p>
            <a:pPr marL="0" lvl="0" indent="0">
              <a:spcBef>
                <a:spcPts val="0"/>
              </a:spcBef>
              <a:buClrTx/>
              <a:buSzTx/>
              <a:buNone/>
            </a:pPr>
            <a:r>
              <a:rPr lang="en-GB" sz="2400" b="1" dirty="0">
                <a:latin typeface="Book Antiqua" pitchFamily="18" charset="0"/>
                <a:cs typeface="Arial" pitchFamily="34" charset="0"/>
              </a:rPr>
              <a:t>2. </a:t>
            </a:r>
            <a:r>
              <a:rPr lang="en-GB" sz="2400" b="1" dirty="0">
                <a:latin typeface="Book Antiqua" pitchFamily="18" charset="0"/>
              </a:rPr>
              <a:t>The Transmission Rule:</a:t>
            </a:r>
            <a:endParaRPr lang="en-GB" sz="2400" dirty="0">
              <a:latin typeface="Book Antiqua" pitchFamily="18" charset="0"/>
            </a:endParaRPr>
          </a:p>
          <a:p>
            <a:pPr marL="0" lvl="0" indent="0">
              <a:spcBef>
                <a:spcPts val="0"/>
              </a:spcBef>
              <a:buClrTx/>
              <a:buSzTx/>
              <a:buNone/>
            </a:pPr>
            <a:r>
              <a:rPr lang="en-GB" sz="2400" dirty="0">
                <a:latin typeface="Book Antiqua" pitchFamily="18" charset="0"/>
              </a:rPr>
              <a:t>The value of the variable designed by a node is transmitted on every branch leaving that node.</a:t>
            </a:r>
          </a:p>
          <a:p>
            <a:pPr marL="285750" lvl="0" indent="-285750">
              <a:spcBef>
                <a:spcPts val="0"/>
              </a:spcBef>
              <a:buClrTx/>
              <a:buSzTx/>
              <a:buFont typeface="Arial" pitchFamily="34" charset="0"/>
              <a:buChar char="•"/>
            </a:pPr>
            <a:endParaRPr lang="en-GB" sz="2400" dirty="0">
              <a:latin typeface="Book Antiqua" pitchFamily="18" charset="0"/>
            </a:endParaRPr>
          </a:p>
          <a:p>
            <a:pPr marL="285750" lvl="0" indent="-285750">
              <a:spcBef>
                <a:spcPts val="0"/>
              </a:spcBef>
              <a:buClrTx/>
              <a:buSzTx/>
              <a:buFont typeface="Arial" pitchFamily="34" charset="0"/>
              <a:buChar char="•"/>
            </a:pPr>
            <a:endParaRPr lang="en-GB" sz="2400" dirty="0">
              <a:latin typeface="Book Antiqua" pitchFamily="18" charset="0"/>
            </a:endParaRPr>
          </a:p>
          <a:p>
            <a:pPr marL="0" lvl="0" indent="0">
              <a:spcBef>
                <a:spcPts val="0"/>
              </a:spcBef>
              <a:buClrTx/>
              <a:buSzTx/>
              <a:buNone/>
            </a:pPr>
            <a:endParaRPr lang="en-GB" sz="2400" dirty="0">
              <a:latin typeface="Book Antiqua" pitchFamily="18" charset="0"/>
            </a:endParaRPr>
          </a:p>
          <a:p>
            <a:pPr marL="285750" lvl="0" indent="-285750">
              <a:spcBef>
                <a:spcPts val="0"/>
              </a:spcBef>
              <a:buClrTx/>
              <a:buSzTx/>
              <a:buFont typeface="Arial" pitchFamily="34" charset="0"/>
              <a:buChar char="•"/>
            </a:pPr>
            <a:endParaRPr lang="en-GB" sz="2400" dirty="0">
              <a:latin typeface="Book Antiqua" pitchFamily="18" charset="0"/>
            </a:endParaRPr>
          </a:p>
          <a:p>
            <a:pPr marL="0" lvl="0" indent="0">
              <a:spcBef>
                <a:spcPts val="0"/>
              </a:spcBef>
              <a:buClrTx/>
              <a:buSzTx/>
              <a:buNone/>
            </a:pPr>
            <a:endParaRPr lang="en-GB" sz="2400" dirty="0">
              <a:latin typeface="Book Antiqua" pitchFamily="18" charset="0"/>
            </a:endParaRPr>
          </a:p>
          <a:p>
            <a:pPr marL="0" lvl="0" indent="0">
              <a:spcBef>
                <a:spcPts val="0"/>
              </a:spcBef>
              <a:buClrTx/>
              <a:buSzTx/>
              <a:buNone/>
            </a:pPr>
            <a:endParaRPr lang="en-GB" sz="2400" dirty="0">
              <a:latin typeface="Book Antiqua" pitchFamily="18" charset="0"/>
            </a:endParaRPr>
          </a:p>
          <a:p>
            <a:pPr marL="0" lvl="0" indent="0">
              <a:spcBef>
                <a:spcPts val="0"/>
              </a:spcBef>
              <a:buClrTx/>
              <a:buSzTx/>
              <a:buNone/>
            </a:pPr>
            <a:r>
              <a:rPr lang="en-GB" sz="2400" b="1" dirty="0">
                <a:latin typeface="Book Antiqua" pitchFamily="18" charset="0"/>
              </a:rPr>
              <a:t>Example: </a:t>
            </a:r>
            <a:r>
              <a:rPr lang="en-GB" sz="2400" dirty="0">
                <a:latin typeface="Book Antiqua" pitchFamily="18" charset="0"/>
              </a:rPr>
              <a:t>The signal flow graph of the simultaneous equations, </a:t>
            </a:r>
            <a:r>
              <a:rPr lang="en-GB" sz="2400" i="1" dirty="0">
                <a:latin typeface="Book Antiqua" pitchFamily="18" charset="0"/>
                <a:cs typeface="Arial" pitchFamily="34" charset="0"/>
              </a:rPr>
              <a:t>Y = 3X</a:t>
            </a:r>
            <a:r>
              <a:rPr lang="en-GB" sz="2400" dirty="0">
                <a:latin typeface="Book Antiqua" pitchFamily="18" charset="0"/>
              </a:rPr>
              <a:t>, and, </a:t>
            </a:r>
            <a:r>
              <a:rPr lang="en-GB" sz="2400" i="1" dirty="0">
                <a:latin typeface="Book Antiqua" pitchFamily="18" charset="0"/>
                <a:cs typeface="Arial" pitchFamily="34" charset="0"/>
              </a:rPr>
              <a:t>Z = -4X</a:t>
            </a:r>
            <a:r>
              <a:rPr lang="en-GB" sz="2400" dirty="0">
                <a:latin typeface="Book Antiqua" pitchFamily="18" charset="0"/>
              </a:rPr>
              <a:t>,  is given in the figure below. </a:t>
            </a:r>
          </a:p>
          <a:p>
            <a:pPr marL="0" lvl="0" indent="0">
              <a:spcBef>
                <a:spcPts val="0"/>
              </a:spcBef>
              <a:buClrTx/>
              <a:buSzTx/>
              <a:buNone/>
            </a:pPr>
            <a:endParaRPr lang="en-GB" sz="2400" dirty="0">
              <a:latin typeface="Book Antiqua" pitchFamily="18" charset="0"/>
            </a:endParaRPr>
          </a:p>
          <a:p>
            <a:pPr marL="285750" lvl="0" indent="-285750">
              <a:spcBef>
                <a:spcPts val="0"/>
              </a:spcBef>
              <a:buClrTx/>
              <a:buSzTx/>
              <a:buFont typeface="Arial" pitchFamily="34" charset="0"/>
              <a:buChar char="•"/>
            </a:pPr>
            <a:endParaRPr lang="en-GB" sz="2400" dirty="0">
              <a:latin typeface="Book Antiqua" pitchFamily="18" charset="0"/>
            </a:endParaRPr>
          </a:p>
          <a:p>
            <a:pPr marL="285750" lvl="0" indent="-285750">
              <a:spcBef>
                <a:spcPts val="0"/>
              </a:spcBef>
              <a:buClrTx/>
              <a:buSzTx/>
              <a:buFont typeface="Arial" pitchFamily="34" charset="0"/>
              <a:buChar char="•"/>
            </a:pPr>
            <a:endParaRPr lang="en-GB" sz="2400" dirty="0">
              <a:latin typeface="Book Antiqua" pitchFamily="18" charset="0"/>
            </a:endParaRPr>
          </a:p>
          <a:p>
            <a:pPr marL="285750" lvl="0" indent="-285750">
              <a:spcBef>
                <a:spcPts val="0"/>
              </a:spcBef>
              <a:buClrTx/>
              <a:buSzTx/>
              <a:buFont typeface="Arial" pitchFamily="34" charset="0"/>
              <a:buChar char="•"/>
            </a:pPr>
            <a:endParaRPr lang="en-GB" sz="2400" dirty="0">
              <a:latin typeface="Book Antiqua" pitchFamily="18" charset="0"/>
            </a:endParaRPr>
          </a:p>
          <a:p>
            <a:endParaRPr lang="en-GB" sz="2400" dirty="0">
              <a:latin typeface="Book Antiqua" pitchFamily="18" charset="0"/>
            </a:endParaRPr>
          </a:p>
        </p:txBody>
      </p:sp>
      <p:sp>
        <p:nvSpPr>
          <p:cNvPr id="3" name="Footer Placeholder 2"/>
          <p:cNvSpPr>
            <a:spLocks noGrp="1"/>
          </p:cNvSpPr>
          <p:nvPr>
            <p:ph type="ftr" sz="quarter" idx="11"/>
          </p:nvPr>
        </p:nvSpPr>
        <p:spPr/>
        <p:txBody>
          <a:bodyPr/>
          <a:lstStyle/>
          <a:p>
            <a:r>
              <a:rPr lang="en-GB"/>
              <a:t>Prepared by Vicent V.M., MSc.</a:t>
            </a:r>
          </a:p>
        </p:txBody>
      </p:sp>
      <p:sp>
        <p:nvSpPr>
          <p:cNvPr id="4" name="Slide Number Placeholder 3"/>
          <p:cNvSpPr>
            <a:spLocks noGrp="1"/>
          </p:cNvSpPr>
          <p:nvPr>
            <p:ph type="sldNum" sz="quarter" idx="12"/>
          </p:nvPr>
        </p:nvSpPr>
        <p:spPr/>
        <p:txBody>
          <a:bodyPr/>
          <a:lstStyle/>
          <a:p>
            <a:fld id="{EE9BA162-D505-4D1D-972C-DA1311D099FB}" type="slidenum">
              <a:rPr lang="en-GB" smtClean="0"/>
              <a:t>41</a:t>
            </a:fld>
            <a:endParaRPr lang="en-GB"/>
          </a:p>
        </p:txBody>
      </p:sp>
      <p:sp>
        <p:nvSpPr>
          <p:cNvPr id="5" name="Title 4"/>
          <p:cNvSpPr>
            <a:spLocks noGrp="1"/>
          </p:cNvSpPr>
          <p:nvPr>
            <p:ph type="title"/>
          </p:nvPr>
        </p:nvSpPr>
        <p:spPr>
          <a:xfrm>
            <a:off x="467544" y="188640"/>
            <a:ext cx="8229600" cy="490066"/>
          </a:xfrm>
        </p:spPr>
        <p:txBody>
          <a:bodyPr>
            <a:normAutofit fontScale="90000"/>
          </a:bodyPr>
          <a:lstStyle/>
          <a:p>
            <a:r>
              <a:rPr lang="en-GB" sz="3200" dirty="0">
                <a:solidFill>
                  <a:schemeClr val="tx1"/>
                </a:solidFill>
                <a:effectLst/>
                <a:latin typeface="Book Antiqua" pitchFamily="18" charset="0"/>
              </a:rPr>
              <a:t>Cont..</a:t>
            </a:r>
          </a:p>
        </p:txBody>
      </p:sp>
      <p:pic>
        <p:nvPicPr>
          <p:cNvPr id="6"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r="13583"/>
          <a:stretch/>
        </p:blipFill>
        <p:spPr bwMode="auto">
          <a:xfrm>
            <a:off x="323172" y="1919714"/>
            <a:ext cx="3528748" cy="4061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51920" y="1919714"/>
            <a:ext cx="4962525" cy="1896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63888" y="4941168"/>
            <a:ext cx="4914900" cy="1123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97775539"/>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79012" y="805978"/>
            <a:ext cx="8229600" cy="5647358"/>
          </a:xfrm>
        </p:spPr>
        <p:txBody>
          <a:bodyPr>
            <a:noAutofit/>
          </a:bodyPr>
          <a:lstStyle/>
          <a:p>
            <a:pPr marL="0" lvl="0" indent="0">
              <a:spcBef>
                <a:spcPts val="0"/>
              </a:spcBef>
              <a:buClrTx/>
              <a:buSzTx/>
              <a:buNone/>
            </a:pPr>
            <a:r>
              <a:rPr lang="en-GB" sz="2400" b="1" dirty="0">
                <a:latin typeface="Book Antiqua" pitchFamily="18" charset="0"/>
                <a:cs typeface="Arial" pitchFamily="34" charset="0"/>
              </a:rPr>
              <a:t>3</a:t>
            </a:r>
            <a:r>
              <a:rPr lang="en-GB" sz="2400" b="1" dirty="0">
                <a:latin typeface="Book Antiqua" pitchFamily="18" charset="0"/>
              </a:rPr>
              <a:t>. The Multiplication Rule:</a:t>
            </a:r>
            <a:endParaRPr lang="en-GB" sz="2400" dirty="0">
              <a:latin typeface="Book Antiqua" pitchFamily="18" charset="0"/>
            </a:endParaRPr>
          </a:p>
          <a:p>
            <a:pPr marL="0" lvl="0" indent="0" algn="just">
              <a:spcBef>
                <a:spcPts val="0"/>
              </a:spcBef>
              <a:buClrTx/>
              <a:buSzTx/>
              <a:buNone/>
            </a:pPr>
            <a:r>
              <a:rPr lang="en-GB" sz="2400" dirty="0">
                <a:latin typeface="Book Antiqua" pitchFamily="18" charset="0"/>
              </a:rPr>
              <a:t>A cascaded or series connection of n-1 branches with transmission functions                             ,                                can be replaced by a single branch with a new transmission function equal to the product of the old ones. That is</a:t>
            </a:r>
          </a:p>
          <a:p>
            <a:pPr marL="285750" lvl="0" indent="-285750" algn="just">
              <a:spcBef>
                <a:spcPts val="0"/>
              </a:spcBef>
              <a:buClrTx/>
              <a:buSzTx/>
              <a:buFont typeface="Arial" pitchFamily="34" charset="0"/>
              <a:buChar char="•"/>
            </a:pPr>
            <a:endParaRPr lang="en-GB" sz="2400" dirty="0">
              <a:latin typeface="Book Antiqua" pitchFamily="18" charset="0"/>
            </a:endParaRPr>
          </a:p>
          <a:p>
            <a:pPr marL="285750" lvl="0" indent="-285750" algn="just">
              <a:spcBef>
                <a:spcPts val="0"/>
              </a:spcBef>
              <a:buClrTx/>
              <a:buSzTx/>
              <a:buFont typeface="Arial" pitchFamily="34" charset="0"/>
              <a:buChar char="•"/>
            </a:pPr>
            <a:endParaRPr lang="en-GB" sz="2400" dirty="0">
              <a:latin typeface="Book Antiqua" pitchFamily="18" charset="0"/>
            </a:endParaRPr>
          </a:p>
          <a:p>
            <a:pPr marL="285750" lvl="0" indent="-285750" algn="just">
              <a:spcBef>
                <a:spcPts val="0"/>
              </a:spcBef>
              <a:buClrTx/>
              <a:buSzTx/>
              <a:buFont typeface="Arial" pitchFamily="34" charset="0"/>
              <a:buChar char="•"/>
            </a:pPr>
            <a:endParaRPr lang="en-GB" sz="2400" dirty="0">
              <a:latin typeface="Book Antiqua" pitchFamily="18" charset="0"/>
            </a:endParaRPr>
          </a:p>
          <a:p>
            <a:pPr marL="285750" lvl="0" indent="-285750" algn="just">
              <a:spcBef>
                <a:spcPts val="0"/>
              </a:spcBef>
              <a:buClrTx/>
              <a:buSzTx/>
              <a:buFont typeface="Arial" pitchFamily="34" charset="0"/>
              <a:buChar char="•"/>
            </a:pPr>
            <a:endParaRPr lang="en-GB" sz="2400" dirty="0">
              <a:latin typeface="Book Antiqua" pitchFamily="18" charset="0"/>
            </a:endParaRPr>
          </a:p>
          <a:p>
            <a:pPr marL="285750" lvl="0" indent="-285750" algn="just">
              <a:spcBef>
                <a:spcPts val="0"/>
              </a:spcBef>
              <a:buClrTx/>
              <a:buSzTx/>
              <a:buFont typeface="Arial" pitchFamily="34" charset="0"/>
              <a:buChar char="•"/>
            </a:pPr>
            <a:r>
              <a:rPr lang="en-GB" sz="2400" dirty="0">
                <a:latin typeface="Book Antiqua" pitchFamily="18" charset="0"/>
              </a:rPr>
              <a:t>Example: The signal flow graph of the simultaneous equations </a:t>
            </a:r>
            <a:r>
              <a:rPr lang="en-GB" sz="2400" i="1" dirty="0">
                <a:latin typeface="Book Antiqua" pitchFamily="18" charset="0"/>
                <a:cs typeface="Arial" pitchFamily="34" charset="0"/>
              </a:rPr>
              <a:t>Y = 10X, Z = -20Y, </a:t>
            </a:r>
            <a:r>
              <a:rPr lang="en-GB" sz="2400" dirty="0">
                <a:latin typeface="Book Antiqua" pitchFamily="18" charset="0"/>
              </a:rPr>
              <a:t>is given in</a:t>
            </a:r>
          </a:p>
          <a:p>
            <a:pPr marL="285750" lvl="0" indent="-285750" algn="just">
              <a:spcBef>
                <a:spcPts val="0"/>
              </a:spcBef>
              <a:buClrTx/>
              <a:buSzTx/>
              <a:buFont typeface="Arial" pitchFamily="34" charset="0"/>
              <a:buChar char="•"/>
            </a:pPr>
            <a:endParaRPr lang="en-GB" sz="2400" dirty="0">
              <a:latin typeface="Book Antiqua" pitchFamily="18" charset="0"/>
            </a:endParaRPr>
          </a:p>
          <a:p>
            <a:endParaRPr lang="en-GB" sz="2400" dirty="0">
              <a:latin typeface="Book Antiqua" pitchFamily="18" charset="0"/>
            </a:endParaRPr>
          </a:p>
        </p:txBody>
      </p:sp>
      <p:sp>
        <p:nvSpPr>
          <p:cNvPr id="3" name="Footer Placeholder 2"/>
          <p:cNvSpPr>
            <a:spLocks noGrp="1"/>
          </p:cNvSpPr>
          <p:nvPr>
            <p:ph type="ftr" sz="quarter" idx="11"/>
          </p:nvPr>
        </p:nvSpPr>
        <p:spPr/>
        <p:txBody>
          <a:bodyPr/>
          <a:lstStyle/>
          <a:p>
            <a:r>
              <a:rPr lang="en-GB"/>
              <a:t>Prepared by Vicent V.M., MSc.</a:t>
            </a:r>
          </a:p>
        </p:txBody>
      </p:sp>
      <p:sp>
        <p:nvSpPr>
          <p:cNvPr id="4" name="Slide Number Placeholder 3"/>
          <p:cNvSpPr>
            <a:spLocks noGrp="1"/>
          </p:cNvSpPr>
          <p:nvPr>
            <p:ph type="sldNum" sz="quarter" idx="12"/>
          </p:nvPr>
        </p:nvSpPr>
        <p:spPr/>
        <p:txBody>
          <a:bodyPr/>
          <a:lstStyle/>
          <a:p>
            <a:fld id="{EE9BA162-D505-4D1D-972C-DA1311D099FB}" type="slidenum">
              <a:rPr lang="en-GB" smtClean="0"/>
              <a:t>42</a:t>
            </a:fld>
            <a:endParaRPr lang="en-GB"/>
          </a:p>
        </p:txBody>
      </p:sp>
      <p:sp>
        <p:nvSpPr>
          <p:cNvPr id="5" name="Title 4"/>
          <p:cNvSpPr>
            <a:spLocks noGrp="1"/>
          </p:cNvSpPr>
          <p:nvPr>
            <p:ph type="title"/>
          </p:nvPr>
        </p:nvSpPr>
        <p:spPr>
          <a:xfrm>
            <a:off x="457200" y="274638"/>
            <a:ext cx="8229600" cy="418058"/>
          </a:xfrm>
        </p:spPr>
        <p:txBody>
          <a:bodyPr>
            <a:normAutofit fontScale="90000"/>
          </a:bodyPr>
          <a:lstStyle/>
          <a:p>
            <a:r>
              <a:rPr lang="en-GB" sz="3200" dirty="0">
                <a:solidFill>
                  <a:schemeClr val="tx1"/>
                </a:solidFill>
                <a:effectLst/>
                <a:latin typeface="Book Antiqua" pitchFamily="18" charset="0"/>
              </a:rPr>
              <a:t>Cont..</a:t>
            </a:r>
          </a:p>
        </p:txBody>
      </p:sp>
      <p:pic>
        <p:nvPicPr>
          <p:cNvPr id="7"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23928" y="1560889"/>
            <a:ext cx="3384376" cy="3783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576" y="5157192"/>
            <a:ext cx="7676472" cy="9364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2927" y="2888976"/>
            <a:ext cx="8039250" cy="7920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44151317"/>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30212" y="620688"/>
            <a:ext cx="8712968" cy="5976664"/>
          </a:xfrm>
        </p:spPr>
        <p:txBody>
          <a:bodyPr/>
          <a:lstStyle/>
          <a:p>
            <a:pPr marL="109728" indent="0">
              <a:buNone/>
            </a:pPr>
            <a:r>
              <a:rPr lang="en-GB" sz="2400" b="1" dirty="0">
                <a:latin typeface="Book Antiqua" pitchFamily="18" charset="0"/>
                <a:ea typeface="+mj-ea"/>
                <a:cs typeface="+mj-cs"/>
              </a:rPr>
              <a:t>Converting Cascaded Block Diagram into a Signal Flow Graph</a:t>
            </a:r>
          </a:p>
          <a:p>
            <a:pPr marL="109728" indent="0">
              <a:buNone/>
            </a:pPr>
            <a:endParaRPr lang="en-GB" sz="2400" b="1" dirty="0">
              <a:latin typeface="Book Antiqua" pitchFamily="18" charset="0"/>
              <a:ea typeface="+mj-ea"/>
              <a:cs typeface="+mj-cs"/>
            </a:endParaRPr>
          </a:p>
          <a:p>
            <a:pPr marL="109728" indent="0">
              <a:buNone/>
            </a:pPr>
            <a:endParaRPr lang="en-GB" sz="2400" b="1" dirty="0">
              <a:latin typeface="Book Antiqua" pitchFamily="18" charset="0"/>
              <a:ea typeface="+mj-ea"/>
              <a:cs typeface="+mj-cs"/>
            </a:endParaRPr>
          </a:p>
          <a:p>
            <a:pPr marL="109728" indent="0">
              <a:buNone/>
            </a:pPr>
            <a:endParaRPr lang="en-GB" sz="2400" b="1" dirty="0">
              <a:latin typeface="Book Antiqua" pitchFamily="18" charset="0"/>
              <a:ea typeface="+mj-ea"/>
              <a:cs typeface="+mj-cs"/>
            </a:endParaRPr>
          </a:p>
          <a:p>
            <a:pPr marL="285750" lvl="0" indent="-285750" algn="just">
              <a:spcBef>
                <a:spcPts val="0"/>
              </a:spcBef>
              <a:buClrTx/>
              <a:buSzTx/>
              <a:buFont typeface="Wingdings" pitchFamily="2" charset="2"/>
              <a:buChar char="Ø"/>
            </a:pPr>
            <a:r>
              <a:rPr lang="en-GB" sz="2200" dirty="0">
                <a:solidFill>
                  <a:prstClr val="black"/>
                </a:solidFill>
                <a:latin typeface="Book Antiqua" pitchFamily="18" charset="0"/>
              </a:rPr>
              <a:t>First thing is to draw the signal nodes for the system.</a:t>
            </a:r>
          </a:p>
          <a:p>
            <a:pPr marL="285750" lvl="0" indent="-285750" algn="just">
              <a:spcBef>
                <a:spcPts val="0"/>
              </a:spcBef>
              <a:buClrTx/>
              <a:buSzTx/>
              <a:buFont typeface="Wingdings" pitchFamily="2" charset="2"/>
              <a:buChar char="Ø"/>
            </a:pPr>
            <a:r>
              <a:rPr lang="en-GB" sz="2200" dirty="0">
                <a:solidFill>
                  <a:prstClr val="black"/>
                </a:solidFill>
                <a:latin typeface="Book Antiqua" pitchFamily="18" charset="0"/>
              </a:rPr>
              <a:t>Next thing is to interconnect the signal nodes with system branches.</a:t>
            </a:r>
          </a:p>
          <a:p>
            <a:pPr marL="285750" lvl="0" indent="-285750" algn="just">
              <a:spcBef>
                <a:spcPts val="0"/>
              </a:spcBef>
              <a:buClrTx/>
              <a:buSzTx/>
              <a:buFont typeface="Wingdings" pitchFamily="2" charset="2"/>
              <a:buChar char="Ø"/>
            </a:pPr>
            <a:r>
              <a:rPr lang="en-GB" sz="2200" dirty="0">
                <a:solidFill>
                  <a:prstClr val="black"/>
                </a:solidFill>
                <a:latin typeface="Book Antiqua" pitchFamily="18" charset="0"/>
              </a:rPr>
              <a:t>The signal nodes for the system are shown in figure (a).</a:t>
            </a:r>
          </a:p>
          <a:p>
            <a:pPr marL="285750" lvl="0" indent="-285750" algn="just">
              <a:spcBef>
                <a:spcPts val="0"/>
              </a:spcBef>
              <a:buClrTx/>
              <a:buSzTx/>
              <a:buFont typeface="Wingdings" pitchFamily="2" charset="2"/>
              <a:buChar char="Ø"/>
            </a:pPr>
            <a:r>
              <a:rPr lang="en-GB" sz="2200" dirty="0">
                <a:solidFill>
                  <a:prstClr val="black"/>
                </a:solidFill>
                <a:latin typeface="Book Antiqua" pitchFamily="18" charset="0"/>
              </a:rPr>
              <a:t> The interconnection of the nodes with branches that represent the subsystem is shown in figure (b).</a:t>
            </a:r>
          </a:p>
          <a:p>
            <a:pPr marL="109728" indent="0">
              <a:buNone/>
            </a:pPr>
            <a:endParaRPr lang="en-GB" sz="2400" b="1" dirty="0">
              <a:latin typeface="Book Antiqua" pitchFamily="18" charset="0"/>
              <a:ea typeface="+mj-ea"/>
              <a:cs typeface="+mj-cs"/>
            </a:endParaRPr>
          </a:p>
          <a:p>
            <a:endParaRPr lang="en-GB" dirty="0"/>
          </a:p>
        </p:txBody>
      </p:sp>
      <p:sp>
        <p:nvSpPr>
          <p:cNvPr id="3" name="Footer Placeholder 2"/>
          <p:cNvSpPr>
            <a:spLocks noGrp="1"/>
          </p:cNvSpPr>
          <p:nvPr>
            <p:ph type="ftr" sz="quarter" idx="11"/>
          </p:nvPr>
        </p:nvSpPr>
        <p:spPr/>
        <p:txBody>
          <a:bodyPr/>
          <a:lstStyle/>
          <a:p>
            <a:r>
              <a:rPr lang="en-GB"/>
              <a:t>Prepared by Vicent V.M., MSc.</a:t>
            </a:r>
          </a:p>
        </p:txBody>
      </p:sp>
      <p:sp>
        <p:nvSpPr>
          <p:cNvPr id="4" name="Slide Number Placeholder 3"/>
          <p:cNvSpPr>
            <a:spLocks noGrp="1"/>
          </p:cNvSpPr>
          <p:nvPr>
            <p:ph type="sldNum" sz="quarter" idx="12"/>
          </p:nvPr>
        </p:nvSpPr>
        <p:spPr/>
        <p:txBody>
          <a:bodyPr/>
          <a:lstStyle/>
          <a:p>
            <a:fld id="{EE9BA162-D505-4D1D-972C-DA1311D099FB}" type="slidenum">
              <a:rPr lang="en-GB" smtClean="0"/>
              <a:t>43</a:t>
            </a:fld>
            <a:endParaRPr lang="en-GB"/>
          </a:p>
        </p:txBody>
      </p:sp>
      <p:sp>
        <p:nvSpPr>
          <p:cNvPr id="5" name="Title 4"/>
          <p:cNvSpPr>
            <a:spLocks noGrp="1"/>
          </p:cNvSpPr>
          <p:nvPr>
            <p:ph type="title"/>
          </p:nvPr>
        </p:nvSpPr>
        <p:spPr>
          <a:xfrm>
            <a:off x="471896" y="188640"/>
            <a:ext cx="8229600" cy="418058"/>
          </a:xfrm>
        </p:spPr>
        <p:txBody>
          <a:bodyPr>
            <a:noAutofit/>
          </a:bodyPr>
          <a:lstStyle/>
          <a:p>
            <a:r>
              <a:rPr lang="en-GB" sz="3200" dirty="0">
                <a:solidFill>
                  <a:schemeClr val="tx1"/>
                </a:solidFill>
                <a:effectLst/>
                <a:latin typeface="Book Antiqua" pitchFamily="18" charset="0"/>
              </a:rPr>
              <a:t>Cont..</a:t>
            </a:r>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9807" y="1484784"/>
            <a:ext cx="7553779" cy="100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1598" y="4869160"/>
            <a:ext cx="7230195" cy="118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12746159"/>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9885" y="567648"/>
            <a:ext cx="8922452" cy="5957665"/>
          </a:xfrm>
        </p:spPr>
        <p:txBody>
          <a:bodyPr/>
          <a:lstStyle/>
          <a:p>
            <a:pPr marL="109728" indent="0">
              <a:buNone/>
            </a:pPr>
            <a:r>
              <a:rPr lang="en-GB" sz="2400" b="1" dirty="0">
                <a:latin typeface="Book Antiqua" pitchFamily="18" charset="0"/>
                <a:ea typeface="+mj-ea"/>
                <a:cs typeface="+mj-cs"/>
              </a:rPr>
              <a:t>Converting Parallel System Block Diagram into a Signal Flow Graph: </a:t>
            </a:r>
          </a:p>
          <a:p>
            <a:pPr marL="109728" indent="0">
              <a:buNone/>
            </a:pPr>
            <a:endParaRPr lang="en-GB" sz="2400" dirty="0">
              <a:latin typeface="Book Antiqua" pitchFamily="18" charset="0"/>
              <a:ea typeface="+mj-ea"/>
              <a:cs typeface="+mj-cs"/>
            </a:endParaRPr>
          </a:p>
          <a:p>
            <a:pPr marL="109728" indent="0">
              <a:buNone/>
            </a:pPr>
            <a:endParaRPr lang="en-GB" sz="2400" dirty="0">
              <a:latin typeface="Book Antiqua" pitchFamily="18" charset="0"/>
              <a:ea typeface="+mj-ea"/>
              <a:cs typeface="+mj-cs"/>
            </a:endParaRPr>
          </a:p>
          <a:p>
            <a:pPr marL="109728" indent="0">
              <a:buNone/>
            </a:pPr>
            <a:endParaRPr lang="en-GB" sz="2400" dirty="0">
              <a:latin typeface="Book Antiqua" pitchFamily="18" charset="0"/>
              <a:ea typeface="+mj-ea"/>
              <a:cs typeface="+mj-cs"/>
            </a:endParaRPr>
          </a:p>
          <a:p>
            <a:pPr marL="109728" indent="0">
              <a:buNone/>
            </a:pPr>
            <a:endParaRPr lang="en-GB" sz="2400" dirty="0">
              <a:latin typeface="Book Antiqua" pitchFamily="18" charset="0"/>
              <a:ea typeface="+mj-ea"/>
              <a:cs typeface="+mj-cs"/>
            </a:endParaRPr>
          </a:p>
          <a:p>
            <a:pPr marL="285750" lvl="0" indent="-285750">
              <a:spcBef>
                <a:spcPts val="0"/>
              </a:spcBef>
              <a:buClrTx/>
              <a:buSzTx/>
              <a:buFont typeface="Arial" pitchFamily="34" charset="0"/>
              <a:buChar char="•"/>
            </a:pPr>
            <a:endParaRPr lang="en-GB" sz="1800" dirty="0">
              <a:solidFill>
                <a:prstClr val="black"/>
              </a:solidFill>
              <a:latin typeface="Book Antiqua" pitchFamily="18" charset="0"/>
            </a:endParaRPr>
          </a:p>
          <a:p>
            <a:pPr marL="109728" indent="0">
              <a:buNone/>
            </a:pPr>
            <a:endParaRPr lang="en-GB" sz="2400" dirty="0">
              <a:latin typeface="Book Antiqua" pitchFamily="18" charset="0"/>
              <a:ea typeface="+mj-ea"/>
              <a:cs typeface="+mj-cs"/>
            </a:endParaRPr>
          </a:p>
          <a:p>
            <a:endParaRPr lang="en-GB" dirty="0">
              <a:latin typeface="Book Antiqua" pitchFamily="18" charset="0"/>
            </a:endParaRPr>
          </a:p>
        </p:txBody>
      </p:sp>
      <p:sp>
        <p:nvSpPr>
          <p:cNvPr id="3" name="Footer Placeholder 2"/>
          <p:cNvSpPr>
            <a:spLocks noGrp="1"/>
          </p:cNvSpPr>
          <p:nvPr>
            <p:ph type="ftr" sz="quarter" idx="11"/>
          </p:nvPr>
        </p:nvSpPr>
        <p:spPr/>
        <p:txBody>
          <a:bodyPr/>
          <a:lstStyle/>
          <a:p>
            <a:r>
              <a:rPr lang="en-GB"/>
              <a:t>Prepared by Vicent V.M., MSc.</a:t>
            </a:r>
          </a:p>
        </p:txBody>
      </p:sp>
      <p:sp>
        <p:nvSpPr>
          <p:cNvPr id="4" name="Slide Number Placeholder 3"/>
          <p:cNvSpPr>
            <a:spLocks noGrp="1"/>
          </p:cNvSpPr>
          <p:nvPr>
            <p:ph type="sldNum" sz="quarter" idx="12"/>
          </p:nvPr>
        </p:nvSpPr>
        <p:spPr/>
        <p:txBody>
          <a:bodyPr/>
          <a:lstStyle/>
          <a:p>
            <a:fld id="{EE9BA162-D505-4D1D-972C-DA1311D099FB}" type="slidenum">
              <a:rPr lang="en-GB" smtClean="0"/>
              <a:t>44</a:t>
            </a:fld>
            <a:endParaRPr lang="en-GB"/>
          </a:p>
        </p:txBody>
      </p:sp>
      <p:sp>
        <p:nvSpPr>
          <p:cNvPr id="5" name="Title 4"/>
          <p:cNvSpPr>
            <a:spLocks noGrp="1"/>
          </p:cNvSpPr>
          <p:nvPr>
            <p:ph type="title"/>
          </p:nvPr>
        </p:nvSpPr>
        <p:spPr>
          <a:xfrm>
            <a:off x="494602" y="188640"/>
            <a:ext cx="8229600" cy="418058"/>
          </a:xfrm>
        </p:spPr>
        <p:txBody>
          <a:bodyPr>
            <a:noAutofit/>
          </a:bodyPr>
          <a:lstStyle/>
          <a:p>
            <a:r>
              <a:rPr lang="en-GB" sz="2800" dirty="0">
                <a:solidFill>
                  <a:schemeClr val="tx1"/>
                </a:solidFill>
                <a:effectLst/>
                <a:latin typeface="Book Antiqua" pitchFamily="18" charset="0"/>
              </a:rPr>
              <a:t>Cont.. </a:t>
            </a:r>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09402" y="1340768"/>
            <a:ext cx="4362935" cy="27363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9632" y="4231279"/>
            <a:ext cx="7128792" cy="22940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34961" y="1484784"/>
            <a:ext cx="4464496" cy="2862322"/>
          </a:xfrm>
          <a:prstGeom prst="rect">
            <a:avLst/>
          </a:prstGeom>
          <a:noFill/>
        </p:spPr>
        <p:txBody>
          <a:bodyPr wrap="square" rtlCol="0">
            <a:spAutoFit/>
          </a:bodyPr>
          <a:lstStyle/>
          <a:p>
            <a:pPr marL="285750" lvl="0" indent="-285750" algn="just">
              <a:buFont typeface="Wingdings" pitchFamily="2" charset="2"/>
              <a:buChar char="Ø"/>
            </a:pPr>
            <a:r>
              <a:rPr lang="en-GB" sz="2000" dirty="0">
                <a:solidFill>
                  <a:prstClr val="black"/>
                </a:solidFill>
                <a:latin typeface="Book Antiqua" pitchFamily="18" charset="0"/>
              </a:rPr>
              <a:t>First thing is to draw the signal nodes for the system.</a:t>
            </a:r>
          </a:p>
          <a:p>
            <a:pPr marL="285750" lvl="0" indent="-285750" algn="just">
              <a:buFont typeface="Wingdings" pitchFamily="2" charset="2"/>
              <a:buChar char="Ø"/>
            </a:pPr>
            <a:r>
              <a:rPr lang="en-GB" sz="2000" dirty="0">
                <a:solidFill>
                  <a:prstClr val="black"/>
                </a:solidFill>
                <a:latin typeface="Book Antiqua" pitchFamily="18" charset="0"/>
              </a:rPr>
              <a:t>Next thing is to interconnect the signal nodes with system branches.</a:t>
            </a:r>
          </a:p>
          <a:p>
            <a:pPr marL="285750" lvl="0" indent="-285750" algn="just">
              <a:buFont typeface="Wingdings" pitchFamily="2" charset="2"/>
              <a:buChar char="Ø"/>
            </a:pPr>
            <a:r>
              <a:rPr lang="en-GB" sz="2000" dirty="0">
                <a:solidFill>
                  <a:prstClr val="black"/>
                </a:solidFill>
                <a:latin typeface="Book Antiqua" pitchFamily="18" charset="0"/>
              </a:rPr>
              <a:t>The signal nodes for the system are shown in figure (c).</a:t>
            </a:r>
          </a:p>
          <a:p>
            <a:pPr marL="285750" lvl="0" indent="-285750" algn="just">
              <a:buFont typeface="Wingdings" pitchFamily="2" charset="2"/>
              <a:buChar char="Ø"/>
            </a:pPr>
            <a:r>
              <a:rPr lang="en-GB" sz="2000" dirty="0">
                <a:solidFill>
                  <a:prstClr val="black"/>
                </a:solidFill>
                <a:latin typeface="Book Antiqua" pitchFamily="18" charset="0"/>
              </a:rPr>
              <a:t> The interconnection of the nodes with branches that represent the subsystem is shown in figure (d).</a:t>
            </a:r>
          </a:p>
        </p:txBody>
      </p:sp>
    </p:spTree>
    <p:extLst>
      <p:ext uri="{BB962C8B-B14F-4D97-AF65-F5344CB8AC3E}">
        <p14:creationId xmlns:p14="http://schemas.microsoft.com/office/powerpoint/2010/main" val="1442022948"/>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51520" y="620688"/>
            <a:ext cx="8640960" cy="5616624"/>
          </a:xfrm>
        </p:spPr>
        <p:txBody>
          <a:bodyPr>
            <a:normAutofit/>
          </a:bodyPr>
          <a:lstStyle/>
          <a:p>
            <a:pPr marL="109728" indent="0">
              <a:buNone/>
            </a:pPr>
            <a:r>
              <a:rPr lang="en-GB" sz="2400" b="1" dirty="0">
                <a:latin typeface="Book Antiqua" pitchFamily="18" charset="0"/>
                <a:ea typeface="+mj-ea"/>
                <a:cs typeface="+mj-cs"/>
              </a:rPr>
              <a:t>Converting Feedback System Block Diagram into a Signal Flow Graph: </a:t>
            </a:r>
          </a:p>
          <a:p>
            <a:pPr marL="109728" indent="0">
              <a:buNone/>
            </a:pPr>
            <a:endParaRPr lang="en-GB" sz="2200" dirty="0">
              <a:latin typeface="Book Antiqua" pitchFamily="18" charset="0"/>
              <a:ea typeface="+mj-ea"/>
              <a:cs typeface="+mj-cs"/>
            </a:endParaRPr>
          </a:p>
          <a:p>
            <a:pPr marL="109728" indent="0">
              <a:buNone/>
            </a:pPr>
            <a:endParaRPr lang="en-GB" sz="2200" dirty="0">
              <a:latin typeface="Book Antiqua" pitchFamily="18" charset="0"/>
              <a:ea typeface="+mj-ea"/>
              <a:cs typeface="+mj-cs"/>
            </a:endParaRPr>
          </a:p>
          <a:p>
            <a:pPr marL="109728" indent="0">
              <a:buNone/>
            </a:pPr>
            <a:endParaRPr lang="en-GB" sz="2200" dirty="0">
              <a:latin typeface="Book Antiqua" pitchFamily="18" charset="0"/>
              <a:ea typeface="+mj-ea"/>
              <a:cs typeface="+mj-cs"/>
            </a:endParaRPr>
          </a:p>
          <a:p>
            <a:pPr marL="109728" indent="0">
              <a:buNone/>
            </a:pPr>
            <a:endParaRPr lang="en-GB" sz="2200" dirty="0">
              <a:latin typeface="Book Antiqua" pitchFamily="18" charset="0"/>
              <a:ea typeface="+mj-ea"/>
              <a:cs typeface="+mj-cs"/>
            </a:endParaRPr>
          </a:p>
          <a:p>
            <a:pPr marL="109728" indent="0">
              <a:buNone/>
            </a:pPr>
            <a:endParaRPr lang="en-GB" sz="2200" dirty="0">
              <a:latin typeface="Book Antiqua" pitchFamily="18" charset="0"/>
              <a:ea typeface="+mj-ea"/>
              <a:cs typeface="+mj-cs"/>
            </a:endParaRPr>
          </a:p>
          <a:p>
            <a:pPr marL="342900" lvl="0" indent="-342900" algn="just">
              <a:spcBef>
                <a:spcPts val="0"/>
              </a:spcBef>
              <a:buClrTx/>
              <a:buSzTx/>
              <a:buFont typeface="Wingdings" pitchFamily="2" charset="2"/>
              <a:buChar char="Ø"/>
            </a:pPr>
            <a:r>
              <a:rPr lang="en-GB" sz="2000" dirty="0">
                <a:solidFill>
                  <a:prstClr val="black"/>
                </a:solidFill>
                <a:latin typeface="Book Antiqua" pitchFamily="18" charset="0"/>
              </a:rPr>
              <a:t>First thing is to draw the signal nodes for the system.</a:t>
            </a:r>
          </a:p>
          <a:p>
            <a:pPr marL="342900" lvl="0" indent="-342900" algn="just">
              <a:spcBef>
                <a:spcPts val="0"/>
              </a:spcBef>
              <a:buClrTx/>
              <a:buSzTx/>
              <a:buFont typeface="Wingdings" pitchFamily="2" charset="2"/>
              <a:buChar char="Ø"/>
            </a:pPr>
            <a:r>
              <a:rPr lang="en-GB" sz="2000" dirty="0">
                <a:solidFill>
                  <a:prstClr val="black"/>
                </a:solidFill>
                <a:latin typeface="Book Antiqua" pitchFamily="18" charset="0"/>
              </a:rPr>
              <a:t>Next thing is to interconnect the signal nodes with system branches.</a:t>
            </a:r>
          </a:p>
          <a:p>
            <a:pPr marL="342900" lvl="0" indent="-342900" algn="just">
              <a:spcBef>
                <a:spcPts val="0"/>
              </a:spcBef>
              <a:buClrTx/>
              <a:buSzTx/>
              <a:buFont typeface="Wingdings" pitchFamily="2" charset="2"/>
              <a:buChar char="Ø"/>
            </a:pPr>
            <a:r>
              <a:rPr lang="en-GB" sz="2000" dirty="0">
                <a:solidFill>
                  <a:prstClr val="black"/>
                </a:solidFill>
                <a:latin typeface="Book Antiqua" pitchFamily="18" charset="0"/>
              </a:rPr>
              <a:t>The signal nodes for the system are shown in figure (e).</a:t>
            </a:r>
          </a:p>
          <a:p>
            <a:pPr marL="342900" lvl="0" indent="-342900" algn="just">
              <a:spcBef>
                <a:spcPts val="0"/>
              </a:spcBef>
              <a:buClrTx/>
              <a:buSzTx/>
              <a:buFont typeface="Wingdings" pitchFamily="2" charset="2"/>
              <a:buChar char="Ø"/>
            </a:pPr>
            <a:r>
              <a:rPr lang="en-GB" sz="2000" dirty="0">
                <a:solidFill>
                  <a:prstClr val="black"/>
                </a:solidFill>
                <a:latin typeface="Book Antiqua" pitchFamily="18" charset="0"/>
              </a:rPr>
              <a:t> The interconnection of the nodes with branches that represent the subsystem is shown in figure (f).</a:t>
            </a:r>
          </a:p>
          <a:p>
            <a:pPr marL="109728" indent="0" algn="just">
              <a:buNone/>
            </a:pPr>
            <a:endParaRPr lang="en-GB" sz="2200" dirty="0">
              <a:latin typeface="Book Antiqua" pitchFamily="18" charset="0"/>
              <a:ea typeface="+mj-ea"/>
              <a:cs typeface="+mj-cs"/>
            </a:endParaRPr>
          </a:p>
          <a:p>
            <a:pPr marL="109728" indent="0">
              <a:buNone/>
            </a:pPr>
            <a:endParaRPr lang="en-GB" sz="2200" dirty="0">
              <a:latin typeface="Book Antiqua" pitchFamily="18" charset="0"/>
              <a:ea typeface="+mj-ea"/>
              <a:cs typeface="+mj-cs"/>
            </a:endParaRPr>
          </a:p>
          <a:p>
            <a:pPr marL="109728" indent="0">
              <a:buNone/>
            </a:pPr>
            <a:endParaRPr lang="en-GB" sz="2200" dirty="0">
              <a:latin typeface="Book Antiqua" pitchFamily="18" charset="0"/>
              <a:ea typeface="+mj-ea"/>
              <a:cs typeface="+mj-cs"/>
            </a:endParaRPr>
          </a:p>
          <a:p>
            <a:pPr marL="109728" indent="0">
              <a:buNone/>
            </a:pPr>
            <a:endParaRPr lang="en-GB" sz="2200" dirty="0">
              <a:latin typeface="Book Antiqua" pitchFamily="18" charset="0"/>
              <a:ea typeface="+mj-ea"/>
              <a:cs typeface="+mj-cs"/>
            </a:endParaRPr>
          </a:p>
          <a:p>
            <a:pPr marL="109728" indent="0">
              <a:buNone/>
            </a:pPr>
            <a:endParaRPr lang="en-GB" sz="2200" dirty="0">
              <a:latin typeface="Book Antiqua" pitchFamily="18" charset="0"/>
            </a:endParaRPr>
          </a:p>
        </p:txBody>
      </p:sp>
      <p:sp>
        <p:nvSpPr>
          <p:cNvPr id="3" name="Footer Placeholder 2"/>
          <p:cNvSpPr>
            <a:spLocks noGrp="1"/>
          </p:cNvSpPr>
          <p:nvPr>
            <p:ph type="ftr" sz="quarter" idx="11"/>
          </p:nvPr>
        </p:nvSpPr>
        <p:spPr/>
        <p:txBody>
          <a:bodyPr/>
          <a:lstStyle/>
          <a:p>
            <a:r>
              <a:rPr lang="en-GB"/>
              <a:t>Prepared by Vicent V.M., MSc.</a:t>
            </a:r>
          </a:p>
        </p:txBody>
      </p:sp>
      <p:sp>
        <p:nvSpPr>
          <p:cNvPr id="4" name="Slide Number Placeholder 3"/>
          <p:cNvSpPr>
            <a:spLocks noGrp="1"/>
          </p:cNvSpPr>
          <p:nvPr>
            <p:ph type="sldNum" sz="quarter" idx="12"/>
          </p:nvPr>
        </p:nvSpPr>
        <p:spPr/>
        <p:txBody>
          <a:bodyPr/>
          <a:lstStyle/>
          <a:p>
            <a:fld id="{EE9BA162-D505-4D1D-972C-DA1311D099FB}" type="slidenum">
              <a:rPr lang="en-GB" smtClean="0"/>
              <a:t>45</a:t>
            </a:fld>
            <a:endParaRPr lang="en-GB"/>
          </a:p>
        </p:txBody>
      </p:sp>
      <p:sp>
        <p:nvSpPr>
          <p:cNvPr id="5" name="Title 4"/>
          <p:cNvSpPr>
            <a:spLocks noGrp="1"/>
          </p:cNvSpPr>
          <p:nvPr>
            <p:ph type="title"/>
          </p:nvPr>
        </p:nvSpPr>
        <p:spPr>
          <a:xfrm>
            <a:off x="467544" y="116632"/>
            <a:ext cx="8229600" cy="490066"/>
          </a:xfrm>
        </p:spPr>
        <p:txBody>
          <a:bodyPr>
            <a:normAutofit fontScale="90000"/>
          </a:bodyPr>
          <a:lstStyle/>
          <a:p>
            <a:r>
              <a:rPr lang="en-GB" sz="3200" dirty="0">
                <a:solidFill>
                  <a:schemeClr val="tx1"/>
                </a:solidFill>
                <a:effectLst/>
                <a:latin typeface="Book Antiqua" pitchFamily="18" charset="0"/>
              </a:rPr>
              <a:t>Cont..</a:t>
            </a:r>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71800" y="1124744"/>
            <a:ext cx="4200500" cy="2016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5656" y="4869160"/>
            <a:ext cx="6007800" cy="136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77569949"/>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568912" y="548680"/>
            <a:ext cx="8229600" cy="5976664"/>
          </a:xfrm>
        </p:spPr>
        <p:txBody>
          <a:bodyPr/>
          <a:lstStyle/>
          <a:p>
            <a:pPr marL="109728" indent="0">
              <a:buNone/>
            </a:pPr>
            <a:r>
              <a:rPr lang="en-GB" sz="2400" b="1" dirty="0">
                <a:latin typeface="Book Antiqua" pitchFamily="18" charset="0"/>
                <a:ea typeface="+mj-ea"/>
                <a:cs typeface="+mj-cs"/>
              </a:rPr>
              <a:t>Example 1: </a:t>
            </a:r>
          </a:p>
          <a:p>
            <a:pPr marL="109728" indent="0">
              <a:buNone/>
            </a:pPr>
            <a:r>
              <a:rPr lang="en-GB" sz="2400" b="1" dirty="0">
                <a:latin typeface="Book Antiqua" pitchFamily="18" charset="0"/>
                <a:ea typeface="+mj-ea"/>
                <a:cs typeface="+mj-cs"/>
              </a:rPr>
              <a:t>Convert the block diagram into a signal flow graph</a:t>
            </a:r>
          </a:p>
          <a:p>
            <a:endParaRPr lang="en-GB" dirty="0"/>
          </a:p>
        </p:txBody>
      </p:sp>
      <p:sp>
        <p:nvSpPr>
          <p:cNvPr id="3" name="Footer Placeholder 2"/>
          <p:cNvSpPr>
            <a:spLocks noGrp="1"/>
          </p:cNvSpPr>
          <p:nvPr>
            <p:ph type="ftr" sz="quarter" idx="11"/>
          </p:nvPr>
        </p:nvSpPr>
        <p:spPr/>
        <p:txBody>
          <a:bodyPr/>
          <a:lstStyle/>
          <a:p>
            <a:r>
              <a:rPr lang="en-GB"/>
              <a:t>Prepared by Vicent V.M., MSc.</a:t>
            </a:r>
          </a:p>
        </p:txBody>
      </p:sp>
      <p:sp>
        <p:nvSpPr>
          <p:cNvPr id="4" name="Slide Number Placeholder 3"/>
          <p:cNvSpPr>
            <a:spLocks noGrp="1"/>
          </p:cNvSpPr>
          <p:nvPr>
            <p:ph type="sldNum" sz="quarter" idx="12"/>
          </p:nvPr>
        </p:nvSpPr>
        <p:spPr/>
        <p:txBody>
          <a:bodyPr/>
          <a:lstStyle/>
          <a:p>
            <a:fld id="{EE9BA162-D505-4D1D-972C-DA1311D099FB}" type="slidenum">
              <a:rPr lang="en-GB" smtClean="0"/>
              <a:t>46</a:t>
            </a:fld>
            <a:endParaRPr lang="en-GB"/>
          </a:p>
        </p:txBody>
      </p:sp>
      <p:sp>
        <p:nvSpPr>
          <p:cNvPr id="5" name="Title 4"/>
          <p:cNvSpPr>
            <a:spLocks noGrp="1"/>
          </p:cNvSpPr>
          <p:nvPr>
            <p:ph type="title"/>
          </p:nvPr>
        </p:nvSpPr>
        <p:spPr>
          <a:xfrm>
            <a:off x="568912" y="116632"/>
            <a:ext cx="8229600" cy="346050"/>
          </a:xfrm>
        </p:spPr>
        <p:txBody>
          <a:bodyPr>
            <a:normAutofit fontScale="90000"/>
          </a:bodyPr>
          <a:lstStyle/>
          <a:p>
            <a:r>
              <a:rPr lang="en-GB" sz="3200" dirty="0">
                <a:solidFill>
                  <a:schemeClr val="tx1"/>
                </a:solidFill>
                <a:effectLst/>
                <a:latin typeface="Book Antiqua" pitchFamily="18" charset="0"/>
              </a:rPr>
              <a:t>Cont..</a:t>
            </a:r>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11148" y="1458888"/>
            <a:ext cx="6805617" cy="15841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4812" y="3092946"/>
            <a:ext cx="5257800" cy="10561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60639" y="4005064"/>
            <a:ext cx="5324475" cy="23366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22631374"/>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764704"/>
            <a:ext cx="8229600" cy="5688632"/>
          </a:xfrm>
        </p:spPr>
        <p:txBody>
          <a:bodyPr/>
          <a:lstStyle/>
          <a:p>
            <a:pPr marL="0" lvl="0" indent="0" algn="just">
              <a:spcBef>
                <a:spcPts val="0"/>
              </a:spcBef>
              <a:buClrTx/>
              <a:buSzTx/>
              <a:buNone/>
            </a:pPr>
            <a:r>
              <a:rPr lang="en-GB" sz="2200" dirty="0">
                <a:solidFill>
                  <a:prstClr val="black"/>
                </a:solidFill>
                <a:latin typeface="Book Antiqua" pitchFamily="18" charset="0"/>
              </a:rPr>
              <a:t>If desired, simplify the signal-flow graph to the one shown in Figure (c) by eliminating signals that have a single flow in and a single flow out, such as V2(s), V6(s), V7(s), and V8(s).</a:t>
            </a:r>
          </a:p>
          <a:p>
            <a:endParaRPr lang="en-GB" dirty="0"/>
          </a:p>
        </p:txBody>
      </p:sp>
      <p:sp>
        <p:nvSpPr>
          <p:cNvPr id="3" name="Footer Placeholder 2"/>
          <p:cNvSpPr>
            <a:spLocks noGrp="1"/>
          </p:cNvSpPr>
          <p:nvPr>
            <p:ph type="ftr" sz="quarter" idx="11"/>
          </p:nvPr>
        </p:nvSpPr>
        <p:spPr/>
        <p:txBody>
          <a:bodyPr/>
          <a:lstStyle/>
          <a:p>
            <a:r>
              <a:rPr lang="en-GB"/>
              <a:t>Prepared by Vicent V.M., MSc.</a:t>
            </a:r>
          </a:p>
        </p:txBody>
      </p:sp>
      <p:sp>
        <p:nvSpPr>
          <p:cNvPr id="4" name="Slide Number Placeholder 3"/>
          <p:cNvSpPr>
            <a:spLocks noGrp="1"/>
          </p:cNvSpPr>
          <p:nvPr>
            <p:ph type="sldNum" sz="quarter" idx="12"/>
          </p:nvPr>
        </p:nvSpPr>
        <p:spPr/>
        <p:txBody>
          <a:bodyPr/>
          <a:lstStyle/>
          <a:p>
            <a:fld id="{EE9BA162-D505-4D1D-972C-DA1311D099FB}" type="slidenum">
              <a:rPr lang="en-GB" smtClean="0"/>
              <a:t>47</a:t>
            </a:fld>
            <a:endParaRPr lang="en-GB"/>
          </a:p>
        </p:txBody>
      </p:sp>
      <p:sp>
        <p:nvSpPr>
          <p:cNvPr id="5" name="Title 4"/>
          <p:cNvSpPr>
            <a:spLocks noGrp="1"/>
          </p:cNvSpPr>
          <p:nvPr>
            <p:ph type="title"/>
          </p:nvPr>
        </p:nvSpPr>
        <p:spPr>
          <a:xfrm>
            <a:off x="457200" y="188640"/>
            <a:ext cx="8229600" cy="432048"/>
          </a:xfrm>
        </p:spPr>
        <p:txBody>
          <a:bodyPr>
            <a:normAutofit fontScale="90000"/>
          </a:bodyPr>
          <a:lstStyle/>
          <a:p>
            <a:r>
              <a:rPr lang="en-GB" sz="3200" dirty="0">
                <a:solidFill>
                  <a:schemeClr val="tx1"/>
                </a:solidFill>
                <a:effectLst/>
                <a:latin typeface="Book Antiqua" pitchFamily="18" charset="0"/>
              </a:rPr>
              <a:t>Cont.. </a:t>
            </a:r>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62150" y="1844824"/>
            <a:ext cx="5219700" cy="2160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6413" y="4038988"/>
            <a:ext cx="5591175" cy="2342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92720538"/>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23528" y="620688"/>
            <a:ext cx="8568952" cy="5832648"/>
          </a:xfrm>
        </p:spPr>
        <p:txBody>
          <a:bodyPr/>
          <a:lstStyle/>
          <a:p>
            <a:pPr marL="109728" indent="0">
              <a:buNone/>
            </a:pPr>
            <a:r>
              <a:rPr lang="en-GB" sz="2400" b="1" dirty="0">
                <a:latin typeface="Book Antiqua" pitchFamily="18" charset="0"/>
                <a:ea typeface="+mj-ea"/>
                <a:cs typeface="+mj-cs"/>
              </a:rPr>
              <a:t>Example 2: </a:t>
            </a:r>
          </a:p>
          <a:p>
            <a:pPr marL="109728" indent="0">
              <a:buNone/>
            </a:pPr>
            <a:r>
              <a:rPr lang="en-GB" sz="2200" dirty="0">
                <a:latin typeface="Book Antiqua" pitchFamily="18" charset="0"/>
                <a:ea typeface="+mj-ea"/>
                <a:cs typeface="+mj-cs"/>
              </a:rPr>
              <a:t>Consider the signal flow graph below and identify the following</a:t>
            </a:r>
          </a:p>
          <a:p>
            <a:endParaRPr lang="en-GB" dirty="0"/>
          </a:p>
        </p:txBody>
      </p:sp>
      <p:sp>
        <p:nvSpPr>
          <p:cNvPr id="3" name="Footer Placeholder 2"/>
          <p:cNvSpPr>
            <a:spLocks noGrp="1"/>
          </p:cNvSpPr>
          <p:nvPr>
            <p:ph type="ftr" sz="quarter" idx="11"/>
          </p:nvPr>
        </p:nvSpPr>
        <p:spPr/>
        <p:txBody>
          <a:bodyPr/>
          <a:lstStyle/>
          <a:p>
            <a:r>
              <a:rPr lang="en-GB"/>
              <a:t>Prepared by Vicent V.M., MSc.</a:t>
            </a:r>
          </a:p>
        </p:txBody>
      </p:sp>
      <p:sp>
        <p:nvSpPr>
          <p:cNvPr id="4" name="Slide Number Placeholder 3"/>
          <p:cNvSpPr>
            <a:spLocks noGrp="1"/>
          </p:cNvSpPr>
          <p:nvPr>
            <p:ph type="sldNum" sz="quarter" idx="12"/>
          </p:nvPr>
        </p:nvSpPr>
        <p:spPr/>
        <p:txBody>
          <a:bodyPr/>
          <a:lstStyle/>
          <a:p>
            <a:fld id="{EE9BA162-D505-4D1D-972C-DA1311D099FB}" type="slidenum">
              <a:rPr lang="en-GB" smtClean="0"/>
              <a:t>48</a:t>
            </a:fld>
            <a:endParaRPr lang="en-GB"/>
          </a:p>
        </p:txBody>
      </p:sp>
      <p:sp>
        <p:nvSpPr>
          <p:cNvPr id="5" name="Title 4"/>
          <p:cNvSpPr>
            <a:spLocks noGrp="1"/>
          </p:cNvSpPr>
          <p:nvPr>
            <p:ph type="title"/>
          </p:nvPr>
        </p:nvSpPr>
        <p:spPr>
          <a:xfrm>
            <a:off x="472060" y="188640"/>
            <a:ext cx="8229600" cy="490066"/>
          </a:xfrm>
        </p:spPr>
        <p:txBody>
          <a:bodyPr>
            <a:normAutofit fontScale="90000"/>
          </a:bodyPr>
          <a:lstStyle/>
          <a:p>
            <a:r>
              <a:rPr lang="en-GB" sz="2800" dirty="0">
                <a:solidFill>
                  <a:schemeClr val="tx1"/>
                </a:solidFill>
                <a:effectLst/>
                <a:latin typeface="Book Antiqua" pitchFamily="18" charset="0"/>
              </a:rPr>
              <a:t>Cont..</a:t>
            </a:r>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9592" y="1694060"/>
            <a:ext cx="7630930" cy="2016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p:cNvSpPr txBox="1"/>
          <p:nvPr/>
        </p:nvSpPr>
        <p:spPr>
          <a:xfrm>
            <a:off x="395536" y="3717033"/>
            <a:ext cx="6192688" cy="2523768"/>
          </a:xfrm>
          <a:prstGeom prst="rect">
            <a:avLst/>
          </a:prstGeom>
          <a:noFill/>
        </p:spPr>
        <p:txBody>
          <a:bodyPr wrap="square" rtlCol="0">
            <a:spAutoFit/>
          </a:bodyPr>
          <a:lstStyle/>
          <a:p>
            <a:pPr marL="342900" marR="0" lvl="0" indent="-342900" defTabSz="914400" eaLnBrk="1" fontAlgn="auto" latinLnBrk="0" hangingPunct="1">
              <a:lnSpc>
                <a:spcPct val="100000"/>
              </a:lnSpc>
              <a:spcBef>
                <a:spcPts val="0"/>
              </a:spcBef>
              <a:spcAft>
                <a:spcPts val="0"/>
              </a:spcAft>
              <a:buClrTx/>
              <a:buSzTx/>
              <a:buFontTx/>
              <a:buAutoNum type="alphaLcParenR"/>
              <a:tabLst/>
              <a:defRPr/>
            </a:pPr>
            <a:r>
              <a:rPr kumimoji="0" lang="en-GB" sz="2000" b="0" i="0" u="none" strike="noStrike" kern="0" cap="none" spc="0" normalizeH="0" baseline="0" noProof="0" dirty="0">
                <a:ln>
                  <a:noFill/>
                </a:ln>
                <a:solidFill>
                  <a:sysClr val="windowText" lastClr="000000"/>
                </a:solidFill>
                <a:effectLst/>
                <a:uLnTx/>
                <a:uFillTx/>
                <a:latin typeface="Book Antiqua" pitchFamily="18" charset="0"/>
              </a:rPr>
              <a:t>Input node.</a:t>
            </a:r>
          </a:p>
          <a:p>
            <a:pPr marL="342900" marR="0" lvl="0" indent="-342900" defTabSz="914400" eaLnBrk="1" fontAlgn="auto" latinLnBrk="0" hangingPunct="1">
              <a:lnSpc>
                <a:spcPct val="100000"/>
              </a:lnSpc>
              <a:spcBef>
                <a:spcPts val="0"/>
              </a:spcBef>
              <a:spcAft>
                <a:spcPts val="0"/>
              </a:spcAft>
              <a:buClrTx/>
              <a:buSzTx/>
              <a:buFontTx/>
              <a:buAutoNum type="alphaLcParenR"/>
              <a:tabLst/>
              <a:defRPr/>
            </a:pPr>
            <a:r>
              <a:rPr kumimoji="0" lang="en-GB" sz="2000" b="0" i="0" u="none" strike="noStrike" kern="0" cap="none" spc="0" normalizeH="0" baseline="0" noProof="0" dirty="0">
                <a:ln>
                  <a:noFill/>
                </a:ln>
                <a:solidFill>
                  <a:sysClr val="windowText" lastClr="000000"/>
                </a:solidFill>
                <a:effectLst/>
                <a:uLnTx/>
                <a:uFillTx/>
                <a:latin typeface="Book Antiqua" pitchFamily="18" charset="0"/>
              </a:rPr>
              <a:t>Output node.</a:t>
            </a:r>
          </a:p>
          <a:p>
            <a:pPr marL="342900" marR="0" lvl="0" indent="-342900" defTabSz="914400" eaLnBrk="1" fontAlgn="auto" latinLnBrk="0" hangingPunct="1">
              <a:lnSpc>
                <a:spcPct val="100000"/>
              </a:lnSpc>
              <a:spcBef>
                <a:spcPts val="0"/>
              </a:spcBef>
              <a:spcAft>
                <a:spcPts val="0"/>
              </a:spcAft>
              <a:buClrTx/>
              <a:buSzTx/>
              <a:buFontTx/>
              <a:buAutoNum type="alphaLcParenR"/>
              <a:tabLst/>
              <a:defRPr/>
            </a:pPr>
            <a:r>
              <a:rPr kumimoji="0" lang="en-GB" sz="2000" b="0" i="0" u="none" strike="noStrike" kern="0" cap="none" spc="0" normalizeH="0" baseline="0" noProof="0" dirty="0">
                <a:ln>
                  <a:noFill/>
                </a:ln>
                <a:solidFill>
                  <a:sysClr val="windowText" lastClr="000000"/>
                </a:solidFill>
                <a:effectLst/>
                <a:uLnTx/>
                <a:uFillTx/>
                <a:latin typeface="Book Antiqua" pitchFamily="18" charset="0"/>
              </a:rPr>
              <a:t>Forward paths.</a:t>
            </a:r>
          </a:p>
          <a:p>
            <a:pPr marL="342900" marR="0" lvl="0" indent="-342900" defTabSz="914400" eaLnBrk="1" fontAlgn="auto" latinLnBrk="0" hangingPunct="1">
              <a:lnSpc>
                <a:spcPct val="100000"/>
              </a:lnSpc>
              <a:spcBef>
                <a:spcPts val="0"/>
              </a:spcBef>
              <a:spcAft>
                <a:spcPts val="0"/>
              </a:spcAft>
              <a:buClrTx/>
              <a:buSzTx/>
              <a:buFontTx/>
              <a:buAutoNum type="alphaLcParenR"/>
              <a:tabLst/>
              <a:defRPr/>
            </a:pPr>
            <a:r>
              <a:rPr kumimoji="0" lang="en-GB" sz="2000" b="0" i="0" u="none" strike="noStrike" kern="0" cap="none" spc="0" normalizeH="0" baseline="0" noProof="0" dirty="0">
                <a:ln>
                  <a:noFill/>
                </a:ln>
                <a:solidFill>
                  <a:sysClr val="windowText" lastClr="000000"/>
                </a:solidFill>
                <a:effectLst/>
                <a:uLnTx/>
                <a:uFillTx/>
                <a:latin typeface="Book Antiqua" pitchFamily="18" charset="0"/>
              </a:rPr>
              <a:t>Feedback paths.</a:t>
            </a:r>
          </a:p>
          <a:p>
            <a:pPr marL="342900" marR="0" lvl="0" indent="-342900" defTabSz="914400" eaLnBrk="1" fontAlgn="auto" latinLnBrk="0" hangingPunct="1">
              <a:lnSpc>
                <a:spcPct val="100000"/>
              </a:lnSpc>
              <a:spcBef>
                <a:spcPts val="0"/>
              </a:spcBef>
              <a:spcAft>
                <a:spcPts val="0"/>
              </a:spcAft>
              <a:buClrTx/>
              <a:buSzTx/>
              <a:buFontTx/>
              <a:buAutoNum type="alphaLcParenR"/>
              <a:tabLst/>
              <a:defRPr/>
            </a:pPr>
            <a:r>
              <a:rPr kumimoji="0" lang="en-GB" sz="2000" b="0" i="0" u="none" strike="noStrike" kern="0" cap="none" spc="0" normalizeH="0" baseline="0" noProof="0" dirty="0">
                <a:ln>
                  <a:noFill/>
                </a:ln>
                <a:solidFill>
                  <a:sysClr val="windowText" lastClr="000000"/>
                </a:solidFill>
                <a:effectLst/>
                <a:uLnTx/>
                <a:uFillTx/>
                <a:latin typeface="Book Antiqua" pitchFamily="18" charset="0"/>
              </a:rPr>
              <a:t>Self loop.</a:t>
            </a:r>
          </a:p>
          <a:p>
            <a:pPr marL="342900" marR="0" lvl="0" indent="-342900" defTabSz="914400" eaLnBrk="1" fontAlgn="auto" latinLnBrk="0" hangingPunct="1">
              <a:lnSpc>
                <a:spcPct val="100000"/>
              </a:lnSpc>
              <a:spcBef>
                <a:spcPts val="0"/>
              </a:spcBef>
              <a:spcAft>
                <a:spcPts val="0"/>
              </a:spcAft>
              <a:buClrTx/>
              <a:buSzTx/>
              <a:buFontTx/>
              <a:buAutoNum type="alphaLcParenR"/>
              <a:tabLst/>
              <a:defRPr/>
            </a:pPr>
            <a:r>
              <a:rPr kumimoji="0" lang="en-GB" sz="2000" b="0" i="0" u="none" strike="noStrike" kern="0" cap="none" spc="0" normalizeH="0" baseline="0" noProof="0" dirty="0">
                <a:ln>
                  <a:noFill/>
                </a:ln>
                <a:solidFill>
                  <a:sysClr val="windowText" lastClr="000000"/>
                </a:solidFill>
                <a:effectLst/>
                <a:uLnTx/>
                <a:uFillTx/>
                <a:latin typeface="Book Antiqua" pitchFamily="18" charset="0"/>
              </a:rPr>
              <a:t>Determine the loop gains of the feedback loops.</a:t>
            </a:r>
          </a:p>
          <a:p>
            <a:pPr marL="342900" marR="0" lvl="0" indent="-342900" defTabSz="914400" eaLnBrk="1" fontAlgn="auto" latinLnBrk="0" hangingPunct="1">
              <a:lnSpc>
                <a:spcPct val="100000"/>
              </a:lnSpc>
              <a:spcBef>
                <a:spcPts val="0"/>
              </a:spcBef>
              <a:spcAft>
                <a:spcPts val="0"/>
              </a:spcAft>
              <a:buClrTx/>
              <a:buSzTx/>
              <a:buFontTx/>
              <a:buAutoNum type="alphaLcParenR"/>
              <a:tabLst/>
              <a:defRPr/>
            </a:pPr>
            <a:r>
              <a:rPr kumimoji="0" lang="en-GB" sz="2000" b="0" i="0" u="none" strike="noStrike" kern="0" cap="none" spc="0" normalizeH="0" baseline="0" noProof="0" dirty="0">
                <a:ln>
                  <a:noFill/>
                </a:ln>
                <a:solidFill>
                  <a:sysClr val="windowText" lastClr="000000"/>
                </a:solidFill>
                <a:effectLst/>
                <a:uLnTx/>
                <a:uFillTx/>
                <a:latin typeface="Book Antiqua" pitchFamily="18" charset="0"/>
              </a:rPr>
              <a:t>Determine the path gains of the forward paths.</a:t>
            </a:r>
          </a:p>
          <a:p>
            <a:pPr marL="342900" marR="0" lvl="0" indent="-342900" defTabSz="914400" eaLnBrk="1" fontAlgn="auto" latinLnBrk="0" hangingPunct="1">
              <a:lnSpc>
                <a:spcPct val="100000"/>
              </a:lnSpc>
              <a:spcBef>
                <a:spcPts val="0"/>
              </a:spcBef>
              <a:spcAft>
                <a:spcPts val="0"/>
              </a:spcAft>
              <a:buClrTx/>
              <a:buSzTx/>
              <a:buFontTx/>
              <a:buAutoNum type="alphaLcParenR"/>
              <a:tabLst/>
              <a:defRPr/>
            </a:pPr>
            <a:endParaRPr kumimoji="0" lang="en-GB" sz="1800" b="0" i="0" u="none" strike="noStrike" kern="0" cap="none" spc="0" normalizeH="0" baseline="0" noProof="0" dirty="0">
              <a:ln>
                <a:noFill/>
              </a:ln>
              <a:solidFill>
                <a:sysClr val="windowText" lastClr="000000"/>
              </a:solidFill>
              <a:effectLst/>
              <a:uLnTx/>
              <a:uFillTx/>
              <a:latin typeface="Book Antiqua" pitchFamily="18" charset="0"/>
            </a:endParaRPr>
          </a:p>
        </p:txBody>
      </p:sp>
    </p:spTree>
    <p:extLst>
      <p:ext uri="{BB962C8B-B14F-4D97-AF65-F5344CB8AC3E}">
        <p14:creationId xmlns:p14="http://schemas.microsoft.com/office/powerpoint/2010/main" val="3767274643"/>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908720"/>
            <a:ext cx="8229600" cy="5544616"/>
          </a:xfrm>
        </p:spPr>
        <p:txBody>
          <a:bodyPr/>
          <a:lstStyle/>
          <a:p>
            <a:pPr marL="109728" indent="0">
              <a:buNone/>
            </a:pPr>
            <a:r>
              <a:rPr lang="en-GB" sz="2800" b="1" dirty="0">
                <a:latin typeface="Book Antiqua" pitchFamily="18" charset="0"/>
              </a:rPr>
              <a:t>Soln. </a:t>
            </a:r>
          </a:p>
          <a:p>
            <a:endParaRPr lang="en-GB" dirty="0"/>
          </a:p>
        </p:txBody>
      </p:sp>
      <p:sp>
        <p:nvSpPr>
          <p:cNvPr id="3" name="Footer Placeholder 2"/>
          <p:cNvSpPr>
            <a:spLocks noGrp="1"/>
          </p:cNvSpPr>
          <p:nvPr>
            <p:ph type="ftr" sz="quarter" idx="11"/>
          </p:nvPr>
        </p:nvSpPr>
        <p:spPr/>
        <p:txBody>
          <a:bodyPr/>
          <a:lstStyle/>
          <a:p>
            <a:r>
              <a:rPr lang="en-GB"/>
              <a:t>Prepared by Vicent V.M., MSc.</a:t>
            </a:r>
          </a:p>
        </p:txBody>
      </p:sp>
      <p:sp>
        <p:nvSpPr>
          <p:cNvPr id="4" name="Slide Number Placeholder 3"/>
          <p:cNvSpPr>
            <a:spLocks noGrp="1"/>
          </p:cNvSpPr>
          <p:nvPr>
            <p:ph type="sldNum" sz="quarter" idx="12"/>
          </p:nvPr>
        </p:nvSpPr>
        <p:spPr/>
        <p:txBody>
          <a:bodyPr/>
          <a:lstStyle/>
          <a:p>
            <a:fld id="{EE9BA162-D505-4D1D-972C-DA1311D099FB}" type="slidenum">
              <a:rPr lang="en-GB" smtClean="0"/>
              <a:t>49</a:t>
            </a:fld>
            <a:endParaRPr lang="en-GB"/>
          </a:p>
        </p:txBody>
      </p:sp>
      <p:sp>
        <p:nvSpPr>
          <p:cNvPr id="5" name="Title 4"/>
          <p:cNvSpPr>
            <a:spLocks noGrp="1"/>
          </p:cNvSpPr>
          <p:nvPr>
            <p:ph type="title"/>
          </p:nvPr>
        </p:nvSpPr>
        <p:spPr>
          <a:xfrm>
            <a:off x="457200" y="274638"/>
            <a:ext cx="8229600" cy="418058"/>
          </a:xfrm>
        </p:spPr>
        <p:txBody>
          <a:bodyPr>
            <a:normAutofit fontScale="90000"/>
          </a:bodyPr>
          <a:lstStyle/>
          <a:p>
            <a:r>
              <a:rPr lang="en-GB" sz="3200" dirty="0">
                <a:solidFill>
                  <a:schemeClr val="tx1"/>
                </a:solidFill>
                <a:effectLst/>
                <a:latin typeface="Book Antiqua" pitchFamily="18" charset="0"/>
              </a:rPr>
              <a:t>Cont..</a:t>
            </a:r>
          </a:p>
        </p:txBody>
      </p:sp>
      <p:pic>
        <p:nvPicPr>
          <p:cNvPr id="6"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2867" y="1340768"/>
            <a:ext cx="8303944" cy="49685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98848563"/>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89805" y="707220"/>
            <a:ext cx="8229600" cy="5746116"/>
          </a:xfrm>
        </p:spPr>
        <p:txBody>
          <a:bodyPr>
            <a:normAutofit/>
          </a:bodyPr>
          <a:lstStyle/>
          <a:p>
            <a:pPr marL="109728" indent="0">
              <a:buNone/>
            </a:pPr>
            <a:r>
              <a:rPr lang="en-GB" sz="2400" dirty="0">
                <a:latin typeface="Book Antiqua" pitchFamily="18" charset="0"/>
              </a:rPr>
              <a:t>Fig. 1.1: Process to be controlled</a:t>
            </a:r>
          </a:p>
          <a:p>
            <a:endParaRPr lang="en-GB" dirty="0"/>
          </a:p>
          <a:p>
            <a:endParaRPr lang="en-GB" dirty="0"/>
          </a:p>
          <a:p>
            <a:endParaRPr lang="en-GB" dirty="0"/>
          </a:p>
          <a:p>
            <a:pPr marL="109728" indent="0">
              <a:buNone/>
            </a:pPr>
            <a:r>
              <a:rPr lang="en-GB" sz="2400" dirty="0">
                <a:latin typeface="Book Antiqua" pitchFamily="18" charset="0"/>
              </a:rPr>
              <a:t>Fig. 1.2: Open - loop control system</a:t>
            </a:r>
          </a:p>
          <a:p>
            <a:pPr marL="109728" indent="0">
              <a:buNone/>
            </a:pPr>
            <a:endParaRPr lang="en-GB" sz="2400" dirty="0">
              <a:latin typeface="Book Antiqua" pitchFamily="18" charset="0"/>
            </a:endParaRPr>
          </a:p>
          <a:p>
            <a:pPr marL="109728" indent="0">
              <a:buNone/>
            </a:pPr>
            <a:endParaRPr lang="en-GB" sz="2400" dirty="0">
              <a:latin typeface="Book Antiqua" pitchFamily="18" charset="0"/>
            </a:endParaRPr>
          </a:p>
          <a:p>
            <a:pPr marL="109728" indent="0">
              <a:buNone/>
            </a:pPr>
            <a:endParaRPr lang="en-GB" sz="2400" dirty="0">
              <a:latin typeface="Book Antiqua" pitchFamily="18" charset="0"/>
            </a:endParaRPr>
          </a:p>
          <a:p>
            <a:pPr marL="109728" lvl="0" indent="0">
              <a:buClr>
                <a:srgbClr val="2DA2BF"/>
              </a:buClr>
              <a:buNone/>
            </a:pPr>
            <a:endParaRPr lang="en-GB" sz="2400" b="1" dirty="0">
              <a:solidFill>
                <a:prstClr val="black"/>
              </a:solidFill>
              <a:latin typeface="Book Antiqua" pitchFamily="18" charset="0"/>
            </a:endParaRPr>
          </a:p>
          <a:p>
            <a:pPr marL="109728" lvl="0" indent="0">
              <a:buClr>
                <a:srgbClr val="2DA2BF"/>
              </a:buClr>
              <a:buNone/>
            </a:pPr>
            <a:r>
              <a:rPr lang="en-GB" sz="2400" b="1" dirty="0">
                <a:solidFill>
                  <a:prstClr val="black"/>
                </a:solidFill>
                <a:latin typeface="Book Antiqua" pitchFamily="18" charset="0"/>
              </a:rPr>
              <a:t>Therefore: </a:t>
            </a:r>
          </a:p>
          <a:p>
            <a:pPr lvl="0" algn="just">
              <a:buClrTx/>
              <a:buFont typeface="Wingdings" pitchFamily="2" charset="2"/>
              <a:buChar char="Ø"/>
            </a:pPr>
            <a:r>
              <a:rPr lang="en-GB" sz="2400" dirty="0">
                <a:solidFill>
                  <a:prstClr val="black"/>
                </a:solidFill>
                <a:latin typeface="Book Antiqua" pitchFamily="18" charset="0"/>
              </a:rPr>
              <a:t>An open – loop control system utilizes an actuating device to control the process directly without using feedback</a:t>
            </a:r>
          </a:p>
          <a:p>
            <a:pPr marL="109728" indent="0">
              <a:buNone/>
            </a:pPr>
            <a:endParaRPr lang="en-GB" sz="2400" dirty="0">
              <a:latin typeface="Book Antiqua" pitchFamily="18" charset="0"/>
            </a:endParaRP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pPr marL="109728" indent="0">
              <a:buNone/>
            </a:pPr>
            <a:endParaRPr lang="en-GB" dirty="0"/>
          </a:p>
          <a:p>
            <a:endParaRPr lang="en-GB" dirty="0"/>
          </a:p>
        </p:txBody>
      </p:sp>
      <p:sp>
        <p:nvSpPr>
          <p:cNvPr id="3" name="Footer Placeholder 2"/>
          <p:cNvSpPr>
            <a:spLocks noGrp="1"/>
          </p:cNvSpPr>
          <p:nvPr>
            <p:ph type="ftr" sz="quarter" idx="11"/>
          </p:nvPr>
        </p:nvSpPr>
        <p:spPr/>
        <p:txBody>
          <a:bodyPr/>
          <a:lstStyle/>
          <a:p>
            <a:r>
              <a:rPr lang="en-GB"/>
              <a:t>Prepared by Vicent V.M., MSc.</a:t>
            </a:r>
          </a:p>
        </p:txBody>
      </p:sp>
      <p:sp>
        <p:nvSpPr>
          <p:cNvPr id="4" name="Slide Number Placeholder 3"/>
          <p:cNvSpPr>
            <a:spLocks noGrp="1"/>
          </p:cNvSpPr>
          <p:nvPr>
            <p:ph type="sldNum" sz="quarter" idx="12"/>
          </p:nvPr>
        </p:nvSpPr>
        <p:spPr/>
        <p:txBody>
          <a:bodyPr/>
          <a:lstStyle/>
          <a:p>
            <a:fld id="{EE9BA162-D505-4D1D-972C-DA1311D099FB}" type="slidenum">
              <a:rPr lang="en-GB" smtClean="0"/>
              <a:t>5</a:t>
            </a:fld>
            <a:endParaRPr lang="en-GB"/>
          </a:p>
        </p:txBody>
      </p:sp>
      <p:sp>
        <p:nvSpPr>
          <p:cNvPr id="5" name="Title 4"/>
          <p:cNvSpPr>
            <a:spLocks noGrp="1"/>
          </p:cNvSpPr>
          <p:nvPr>
            <p:ph type="title"/>
          </p:nvPr>
        </p:nvSpPr>
        <p:spPr>
          <a:xfrm>
            <a:off x="457200" y="274638"/>
            <a:ext cx="8229600" cy="418058"/>
          </a:xfrm>
        </p:spPr>
        <p:txBody>
          <a:bodyPr>
            <a:normAutofit fontScale="90000"/>
          </a:bodyPr>
          <a:lstStyle/>
          <a:p>
            <a:r>
              <a:rPr lang="en-GB" sz="3200" dirty="0">
                <a:solidFill>
                  <a:schemeClr val="tx1"/>
                </a:solidFill>
                <a:effectLst/>
                <a:latin typeface="Book Antiqua" pitchFamily="18" charset="0"/>
              </a:rPr>
              <a:t>Cont..</a:t>
            </a:r>
          </a:p>
        </p:txBody>
      </p:sp>
      <p:sp>
        <p:nvSpPr>
          <p:cNvPr id="6" name="object 31"/>
          <p:cNvSpPr/>
          <p:nvPr/>
        </p:nvSpPr>
        <p:spPr>
          <a:xfrm>
            <a:off x="2051720" y="2276872"/>
            <a:ext cx="1714500" cy="330200"/>
          </a:xfrm>
          <a:custGeom>
            <a:avLst/>
            <a:gdLst/>
            <a:ahLst/>
            <a:cxnLst/>
            <a:rect l="l" t="t" r="r" b="b"/>
            <a:pathLst>
              <a:path w="1714499" h="330200">
                <a:moveTo>
                  <a:pt x="0" y="0"/>
                </a:moveTo>
                <a:lnTo>
                  <a:pt x="0" y="330199"/>
                </a:lnTo>
                <a:lnTo>
                  <a:pt x="1714500" y="330199"/>
                </a:lnTo>
                <a:lnTo>
                  <a:pt x="1714500" y="0"/>
                </a:lnTo>
                <a:lnTo>
                  <a:pt x="0" y="0"/>
                </a:lnTo>
                <a:close/>
              </a:path>
            </a:pathLst>
          </a:custGeom>
          <a:solidFill>
            <a:srgbClr val="FDFDFD"/>
          </a:solidFill>
        </p:spPr>
        <p:txBody>
          <a:bodyPr wrap="square" lIns="0" tIns="0" rIns="0" bIns="0" rtlCol="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pic>
        <p:nvPicPr>
          <p:cNvPr id="1028" name="Picture 4"/>
          <p:cNvPicPr>
            <a:picLocks noChangeAspect="1" noChangeArrowheads="1"/>
          </p:cNvPicPr>
          <p:nvPr/>
        </p:nvPicPr>
        <p:blipFill rotWithShape="1">
          <a:blip r:embed="rId2">
            <a:extLst>
              <a:ext uri="{28A0092B-C50C-407E-A947-70E740481C1C}">
                <a14:useLocalDpi xmlns:a14="http://schemas.microsoft.com/office/drawing/2010/main" val="0"/>
              </a:ext>
            </a:extLst>
          </a:blip>
          <a:srcRect l="24142" t="36507" r="48409" b="51163"/>
          <a:stretch/>
        </p:blipFill>
        <p:spPr bwMode="auto">
          <a:xfrm>
            <a:off x="2510490" y="1188105"/>
            <a:ext cx="3788230" cy="12864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4"/>
          <p:cNvPicPr>
            <a:picLocks noChangeAspect="1" noChangeArrowheads="1"/>
          </p:cNvPicPr>
          <p:nvPr/>
        </p:nvPicPr>
        <p:blipFill rotWithShape="1">
          <a:blip r:embed="rId2">
            <a:extLst>
              <a:ext uri="{28A0092B-C50C-407E-A947-70E740481C1C}">
                <a14:useLocalDpi xmlns:a14="http://schemas.microsoft.com/office/drawing/2010/main" val="0"/>
              </a:ext>
            </a:extLst>
          </a:blip>
          <a:srcRect l="24935" t="53925" r="32644" b="34523"/>
          <a:stretch/>
        </p:blipFill>
        <p:spPr bwMode="auto">
          <a:xfrm>
            <a:off x="1118708" y="3140968"/>
            <a:ext cx="6358611" cy="15121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1979220"/>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lnSpcReduction="20000"/>
          </a:bodyPr>
          <a:lstStyle/>
          <a:p>
            <a:pPr marL="285750" lvl="0" indent="-285750" algn="just">
              <a:lnSpc>
                <a:spcPct val="150000"/>
              </a:lnSpc>
              <a:spcBef>
                <a:spcPts val="0"/>
              </a:spcBef>
              <a:buClrTx/>
              <a:buSzTx/>
              <a:buFont typeface="Wingdings" pitchFamily="2" charset="2"/>
              <a:buChar char="Ø"/>
            </a:pPr>
            <a:r>
              <a:rPr lang="en-GB" sz="2600" dirty="0">
                <a:solidFill>
                  <a:prstClr val="black"/>
                </a:solidFill>
                <a:latin typeface="Book Antiqua" pitchFamily="18" charset="0"/>
              </a:rPr>
              <a:t>The block diagram reduction technique requires successive application of fundamental relationships in order to arrive at the system transfer function. </a:t>
            </a:r>
          </a:p>
          <a:p>
            <a:pPr marL="285750" lvl="0" indent="-285750" algn="just">
              <a:lnSpc>
                <a:spcPct val="150000"/>
              </a:lnSpc>
              <a:spcBef>
                <a:spcPts val="0"/>
              </a:spcBef>
              <a:buClrTx/>
              <a:buSzTx/>
              <a:buFont typeface="Wingdings" pitchFamily="2" charset="2"/>
              <a:buChar char="Ø"/>
            </a:pPr>
            <a:r>
              <a:rPr lang="en-GB" sz="2600" dirty="0">
                <a:solidFill>
                  <a:prstClr val="black"/>
                </a:solidFill>
                <a:latin typeface="Book Antiqua" pitchFamily="18" charset="0"/>
              </a:rPr>
              <a:t>On the other hand, Mason’s rule for reducing a signal-flow graph to a single transfer function requires the application of one formula. </a:t>
            </a:r>
          </a:p>
          <a:p>
            <a:pPr marL="285750" lvl="0" indent="-285750" algn="just">
              <a:lnSpc>
                <a:spcPct val="150000"/>
              </a:lnSpc>
              <a:spcBef>
                <a:spcPts val="0"/>
              </a:spcBef>
              <a:buClrTx/>
              <a:buSzTx/>
              <a:buFont typeface="Wingdings" pitchFamily="2" charset="2"/>
              <a:buChar char="Ø"/>
            </a:pPr>
            <a:r>
              <a:rPr lang="en-GB" sz="2600" dirty="0">
                <a:solidFill>
                  <a:prstClr val="black"/>
                </a:solidFill>
                <a:latin typeface="Book Antiqua" pitchFamily="18" charset="0"/>
              </a:rPr>
              <a:t>The formula was derived by S. J. Mason when he related the signal-flow graph to the simultaneous equations that can be written from the graph.</a:t>
            </a:r>
          </a:p>
          <a:p>
            <a:pPr>
              <a:buClrTx/>
              <a:buFont typeface="Wingdings" pitchFamily="2" charset="2"/>
              <a:buChar char="Ø"/>
            </a:pPr>
            <a:endParaRPr lang="en-GB" dirty="0"/>
          </a:p>
        </p:txBody>
      </p:sp>
      <p:sp>
        <p:nvSpPr>
          <p:cNvPr id="3" name="Footer Placeholder 2"/>
          <p:cNvSpPr>
            <a:spLocks noGrp="1"/>
          </p:cNvSpPr>
          <p:nvPr>
            <p:ph type="ftr" sz="quarter" idx="11"/>
          </p:nvPr>
        </p:nvSpPr>
        <p:spPr/>
        <p:txBody>
          <a:bodyPr/>
          <a:lstStyle/>
          <a:p>
            <a:r>
              <a:rPr lang="en-GB"/>
              <a:t>Prepared by Vicent V.M., MSc.</a:t>
            </a:r>
          </a:p>
        </p:txBody>
      </p:sp>
      <p:sp>
        <p:nvSpPr>
          <p:cNvPr id="4" name="Slide Number Placeholder 3"/>
          <p:cNvSpPr>
            <a:spLocks noGrp="1"/>
          </p:cNvSpPr>
          <p:nvPr>
            <p:ph type="sldNum" sz="quarter" idx="12"/>
          </p:nvPr>
        </p:nvSpPr>
        <p:spPr/>
        <p:txBody>
          <a:bodyPr/>
          <a:lstStyle/>
          <a:p>
            <a:fld id="{EE9BA162-D505-4D1D-972C-DA1311D099FB}" type="slidenum">
              <a:rPr lang="en-GB" smtClean="0"/>
              <a:t>50</a:t>
            </a:fld>
            <a:endParaRPr lang="en-GB"/>
          </a:p>
        </p:txBody>
      </p:sp>
      <p:sp>
        <p:nvSpPr>
          <p:cNvPr id="5" name="Title 4"/>
          <p:cNvSpPr>
            <a:spLocks noGrp="1"/>
          </p:cNvSpPr>
          <p:nvPr>
            <p:ph type="title"/>
          </p:nvPr>
        </p:nvSpPr>
        <p:spPr/>
        <p:txBody>
          <a:bodyPr>
            <a:normAutofit/>
          </a:bodyPr>
          <a:lstStyle/>
          <a:p>
            <a:pPr algn="ctr"/>
            <a:r>
              <a:rPr lang="en-GB" sz="3200" dirty="0">
                <a:solidFill>
                  <a:schemeClr val="tx1"/>
                </a:solidFill>
                <a:effectLst/>
                <a:latin typeface="Book Antiqua" pitchFamily="18" charset="0"/>
              </a:rPr>
              <a:t>Mason’s Rule (Mason, 1953)</a:t>
            </a:r>
            <a:endParaRPr lang="en-GB" sz="3200" dirty="0">
              <a:solidFill>
                <a:schemeClr val="tx1"/>
              </a:solidFill>
              <a:latin typeface="Book Antiqua" pitchFamily="18" charset="0"/>
            </a:endParaRPr>
          </a:p>
        </p:txBody>
      </p:sp>
    </p:spTree>
    <p:extLst>
      <p:ext uri="{BB962C8B-B14F-4D97-AF65-F5344CB8AC3E}">
        <p14:creationId xmlns:p14="http://schemas.microsoft.com/office/powerpoint/2010/main" val="828158742"/>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23528" y="620688"/>
            <a:ext cx="8496944" cy="5688632"/>
          </a:xfrm>
        </p:spPr>
        <p:txBody>
          <a:bodyPr>
            <a:noAutofit/>
          </a:bodyPr>
          <a:lstStyle/>
          <a:p>
            <a:pPr marL="109728" indent="0" algn="just">
              <a:buNone/>
            </a:pPr>
            <a:r>
              <a:rPr lang="en-GB" sz="2800" b="1" dirty="0">
                <a:latin typeface="Book Antiqua" pitchFamily="18" charset="0"/>
                <a:ea typeface="+mj-ea"/>
                <a:cs typeface="+mj-cs"/>
              </a:rPr>
              <a:t>Mason’s Rule:</a:t>
            </a:r>
          </a:p>
          <a:p>
            <a:pPr marL="0" lvl="0" indent="0" algn="just">
              <a:spcBef>
                <a:spcPts val="0"/>
              </a:spcBef>
              <a:buClrTx/>
              <a:buSzTx/>
              <a:buNone/>
            </a:pPr>
            <a:r>
              <a:rPr lang="en-GB" sz="2400" dirty="0">
                <a:solidFill>
                  <a:prstClr val="black"/>
                </a:solidFill>
                <a:latin typeface="Book Antiqua" pitchFamily="18" charset="0"/>
              </a:rPr>
              <a:t>The transfer function, </a:t>
            </a:r>
            <a:r>
              <a:rPr lang="en-GB" sz="2400" i="1" dirty="0">
                <a:solidFill>
                  <a:prstClr val="black"/>
                </a:solidFill>
                <a:latin typeface="Book Antiqua" pitchFamily="18" charset="0"/>
              </a:rPr>
              <a:t>T = C(s)/R(s), </a:t>
            </a:r>
            <a:r>
              <a:rPr lang="en-GB" sz="2400" dirty="0">
                <a:solidFill>
                  <a:prstClr val="black"/>
                </a:solidFill>
                <a:latin typeface="Book Antiqua" pitchFamily="18" charset="0"/>
              </a:rPr>
              <a:t>of a system represented by a signal-flow graph is;</a:t>
            </a:r>
          </a:p>
          <a:p>
            <a:pPr marL="0" lvl="0" indent="0" algn="just">
              <a:spcBef>
                <a:spcPts val="0"/>
              </a:spcBef>
              <a:buClrTx/>
              <a:buSzTx/>
              <a:buNone/>
            </a:pPr>
            <a:endParaRPr lang="en-GB" sz="2400" dirty="0">
              <a:solidFill>
                <a:prstClr val="black"/>
              </a:solidFill>
              <a:latin typeface="Book Antiqua" pitchFamily="18" charset="0"/>
            </a:endParaRPr>
          </a:p>
          <a:p>
            <a:pPr marL="285750" lvl="0" indent="-285750" algn="just">
              <a:spcBef>
                <a:spcPts val="0"/>
              </a:spcBef>
              <a:buClrTx/>
              <a:buSzTx/>
              <a:buFont typeface="Arial" pitchFamily="34" charset="0"/>
              <a:buChar char="•"/>
            </a:pPr>
            <a:endParaRPr lang="en-GB" sz="2400" dirty="0">
              <a:solidFill>
                <a:prstClr val="black"/>
              </a:solidFill>
              <a:latin typeface="Book Antiqua" pitchFamily="18" charset="0"/>
            </a:endParaRPr>
          </a:p>
          <a:p>
            <a:pPr marL="0" lvl="0" indent="0" algn="just">
              <a:spcBef>
                <a:spcPts val="0"/>
              </a:spcBef>
              <a:buClrTx/>
              <a:buSzTx/>
              <a:buNone/>
            </a:pPr>
            <a:r>
              <a:rPr lang="en-GB" sz="2400" dirty="0">
                <a:solidFill>
                  <a:prstClr val="black"/>
                </a:solidFill>
                <a:latin typeface="Book Antiqua" pitchFamily="18" charset="0"/>
              </a:rPr>
              <a:t>Where</a:t>
            </a:r>
          </a:p>
          <a:p>
            <a:pPr marL="0" lvl="0" indent="0" algn="just">
              <a:spcBef>
                <a:spcPts val="0"/>
              </a:spcBef>
              <a:buClrTx/>
              <a:buSzTx/>
              <a:buNone/>
            </a:pPr>
            <a:r>
              <a:rPr lang="en-GB" sz="2400" i="1" dirty="0">
                <a:solidFill>
                  <a:prstClr val="black"/>
                </a:solidFill>
                <a:latin typeface="Book Antiqua" pitchFamily="18" charset="0"/>
              </a:rPr>
              <a:t>n</a:t>
            </a:r>
            <a:r>
              <a:rPr lang="en-GB" sz="2400" dirty="0">
                <a:solidFill>
                  <a:prstClr val="black"/>
                </a:solidFill>
                <a:latin typeface="Book Antiqua" pitchFamily="18" charset="0"/>
              </a:rPr>
              <a:t>  = number of forward paths.</a:t>
            </a:r>
          </a:p>
          <a:p>
            <a:pPr marL="0" lvl="0" indent="0" algn="just">
              <a:spcBef>
                <a:spcPts val="0"/>
              </a:spcBef>
              <a:buClrTx/>
              <a:buSzTx/>
              <a:buNone/>
            </a:pPr>
            <a:r>
              <a:rPr lang="en-GB" sz="2400" i="1" dirty="0">
                <a:solidFill>
                  <a:prstClr val="black"/>
                </a:solidFill>
                <a:latin typeface="Book Antiqua" pitchFamily="18" charset="0"/>
              </a:rPr>
              <a:t>P</a:t>
            </a:r>
            <a:r>
              <a:rPr lang="en-GB" sz="2400" i="1" baseline="-25000" dirty="0">
                <a:solidFill>
                  <a:prstClr val="black"/>
                </a:solidFill>
                <a:latin typeface="Book Antiqua" pitchFamily="18" charset="0"/>
              </a:rPr>
              <a:t>i</a:t>
            </a:r>
            <a:r>
              <a:rPr lang="en-GB" sz="2400" dirty="0">
                <a:solidFill>
                  <a:prstClr val="black"/>
                </a:solidFill>
                <a:latin typeface="Book Antiqua" pitchFamily="18" charset="0"/>
              </a:rPr>
              <a:t> = the </a:t>
            </a:r>
            <a:r>
              <a:rPr lang="en-GB" sz="2400" i="1" dirty="0">
                <a:solidFill>
                  <a:prstClr val="black"/>
                </a:solidFill>
                <a:latin typeface="Book Antiqua" pitchFamily="18" charset="0"/>
              </a:rPr>
              <a:t>i </a:t>
            </a:r>
            <a:r>
              <a:rPr lang="en-GB" sz="2400" dirty="0" err="1">
                <a:solidFill>
                  <a:prstClr val="black"/>
                </a:solidFill>
                <a:latin typeface="Book Antiqua" pitchFamily="18" charset="0"/>
              </a:rPr>
              <a:t>th</a:t>
            </a:r>
            <a:r>
              <a:rPr lang="en-GB" sz="2400" dirty="0">
                <a:solidFill>
                  <a:prstClr val="black"/>
                </a:solidFill>
                <a:latin typeface="Book Antiqua" pitchFamily="18" charset="0"/>
              </a:rPr>
              <a:t> forward-path gain.</a:t>
            </a:r>
          </a:p>
          <a:p>
            <a:pPr marL="0" lvl="0" indent="0" algn="just">
              <a:spcBef>
                <a:spcPts val="0"/>
              </a:spcBef>
              <a:buClrTx/>
              <a:buSzTx/>
              <a:buNone/>
            </a:pPr>
            <a:r>
              <a:rPr lang="en-GB" sz="2400" dirty="0">
                <a:solidFill>
                  <a:prstClr val="black"/>
                </a:solidFill>
                <a:latin typeface="Book Antiqua" pitchFamily="18" charset="0"/>
              </a:rPr>
              <a:t>∆ = 1 - ∑</a:t>
            </a:r>
            <a:r>
              <a:rPr lang="en-GB" sz="2400" i="1" dirty="0">
                <a:solidFill>
                  <a:prstClr val="black"/>
                </a:solidFill>
                <a:latin typeface="Book Antiqua" pitchFamily="18" charset="0"/>
              </a:rPr>
              <a:t>P</a:t>
            </a:r>
            <a:r>
              <a:rPr lang="en-GB" sz="2400" i="1" baseline="-25000" dirty="0">
                <a:solidFill>
                  <a:prstClr val="black"/>
                </a:solidFill>
                <a:latin typeface="Book Antiqua" pitchFamily="18" charset="0"/>
              </a:rPr>
              <a:t>j1</a:t>
            </a:r>
            <a:r>
              <a:rPr lang="en-GB" sz="2400" dirty="0">
                <a:solidFill>
                  <a:prstClr val="black"/>
                </a:solidFill>
                <a:latin typeface="Book Antiqua" pitchFamily="18" charset="0"/>
              </a:rPr>
              <a:t> + ∑</a:t>
            </a:r>
            <a:r>
              <a:rPr lang="en-GB" sz="2400" i="1" dirty="0">
                <a:solidFill>
                  <a:prstClr val="black"/>
                </a:solidFill>
                <a:latin typeface="Book Antiqua" pitchFamily="18" charset="0"/>
              </a:rPr>
              <a:t>P</a:t>
            </a:r>
            <a:r>
              <a:rPr lang="en-GB" sz="2400" i="1" baseline="-25000" dirty="0">
                <a:solidFill>
                  <a:prstClr val="black"/>
                </a:solidFill>
                <a:latin typeface="Book Antiqua" pitchFamily="18" charset="0"/>
              </a:rPr>
              <a:t>j2</a:t>
            </a:r>
            <a:r>
              <a:rPr lang="en-GB" sz="2400" dirty="0">
                <a:solidFill>
                  <a:prstClr val="black"/>
                </a:solidFill>
                <a:latin typeface="Book Antiqua" pitchFamily="18" charset="0"/>
              </a:rPr>
              <a:t> - ∑</a:t>
            </a:r>
            <a:r>
              <a:rPr lang="en-GB" sz="2400" i="1" dirty="0">
                <a:solidFill>
                  <a:prstClr val="black"/>
                </a:solidFill>
                <a:latin typeface="Book Antiqua" pitchFamily="18" charset="0"/>
              </a:rPr>
              <a:t>P</a:t>
            </a:r>
            <a:r>
              <a:rPr lang="en-GB" sz="2400" i="1" baseline="-25000" dirty="0">
                <a:solidFill>
                  <a:prstClr val="black"/>
                </a:solidFill>
                <a:latin typeface="Book Antiqua" pitchFamily="18" charset="0"/>
              </a:rPr>
              <a:t>j3</a:t>
            </a:r>
            <a:r>
              <a:rPr lang="en-GB" sz="2400" dirty="0">
                <a:solidFill>
                  <a:prstClr val="black"/>
                </a:solidFill>
                <a:latin typeface="Book Antiqua" pitchFamily="18" charset="0"/>
              </a:rPr>
              <a:t> +…..</a:t>
            </a:r>
          </a:p>
          <a:p>
            <a:pPr marL="0" lvl="0" indent="0" algn="just">
              <a:spcBef>
                <a:spcPts val="0"/>
              </a:spcBef>
              <a:buClrTx/>
              <a:buSzTx/>
              <a:buNone/>
            </a:pPr>
            <a:r>
              <a:rPr lang="en-GB" sz="2400" dirty="0">
                <a:solidFill>
                  <a:prstClr val="black"/>
                </a:solidFill>
                <a:latin typeface="Book Antiqua" pitchFamily="18" charset="0"/>
              </a:rPr>
              <a:t>    = 1 - ∑ loop gains + ∑ gain products of two non-touching loops -   ∑ gain products of three non-touching loops +  . . .</a:t>
            </a:r>
          </a:p>
          <a:p>
            <a:pPr marL="0" lvl="0" indent="0" algn="just">
              <a:spcBef>
                <a:spcPts val="0"/>
              </a:spcBef>
              <a:buClrTx/>
              <a:buSzTx/>
              <a:buNone/>
            </a:pPr>
            <a:r>
              <a:rPr lang="en-GB" sz="2400" dirty="0">
                <a:solidFill>
                  <a:prstClr val="black"/>
                </a:solidFill>
                <a:latin typeface="Book Antiqua" pitchFamily="18" charset="0"/>
              </a:rPr>
              <a:t>∆</a:t>
            </a:r>
            <a:r>
              <a:rPr lang="en-GB" sz="2400" i="1" baseline="-25000" dirty="0">
                <a:solidFill>
                  <a:prstClr val="black"/>
                </a:solidFill>
                <a:latin typeface="Book Antiqua" pitchFamily="18" charset="0"/>
              </a:rPr>
              <a:t>i</a:t>
            </a:r>
            <a:r>
              <a:rPr lang="en-GB" sz="2400" dirty="0">
                <a:solidFill>
                  <a:prstClr val="black"/>
                </a:solidFill>
                <a:latin typeface="Book Antiqua" pitchFamily="18" charset="0"/>
              </a:rPr>
              <a:t> = ∆ - ∑ loop gain terms in ∆ that touch the </a:t>
            </a:r>
            <a:r>
              <a:rPr lang="en-GB" sz="2400" i="1" dirty="0">
                <a:solidFill>
                  <a:prstClr val="black"/>
                </a:solidFill>
                <a:latin typeface="Book Antiqua" pitchFamily="18" charset="0"/>
              </a:rPr>
              <a:t>i </a:t>
            </a:r>
            <a:r>
              <a:rPr lang="en-GB" sz="2400" dirty="0" err="1">
                <a:solidFill>
                  <a:prstClr val="black"/>
                </a:solidFill>
                <a:latin typeface="Book Antiqua" pitchFamily="18" charset="0"/>
              </a:rPr>
              <a:t>th</a:t>
            </a:r>
            <a:r>
              <a:rPr lang="en-GB" sz="2400" dirty="0">
                <a:solidFill>
                  <a:prstClr val="black"/>
                </a:solidFill>
                <a:latin typeface="Book Antiqua" pitchFamily="18" charset="0"/>
              </a:rPr>
              <a:t> forward path: In other words; </a:t>
            </a:r>
          </a:p>
          <a:p>
            <a:pPr marL="0" lvl="0" indent="0" algn="just">
              <a:spcBef>
                <a:spcPts val="0"/>
              </a:spcBef>
              <a:buClrTx/>
              <a:buSzTx/>
              <a:buNone/>
            </a:pPr>
            <a:r>
              <a:rPr lang="en-GB" sz="2400" dirty="0">
                <a:solidFill>
                  <a:prstClr val="black"/>
                </a:solidFill>
                <a:latin typeface="Book Antiqua" pitchFamily="18" charset="0"/>
              </a:rPr>
              <a:t>∆</a:t>
            </a:r>
            <a:r>
              <a:rPr lang="en-GB" sz="2400" i="1" baseline="-25000" dirty="0">
                <a:solidFill>
                  <a:prstClr val="black"/>
                </a:solidFill>
                <a:latin typeface="Book Antiqua" pitchFamily="18" charset="0"/>
              </a:rPr>
              <a:t>i</a:t>
            </a:r>
            <a:r>
              <a:rPr lang="en-GB" sz="2400" dirty="0">
                <a:solidFill>
                  <a:prstClr val="black"/>
                </a:solidFill>
                <a:latin typeface="Book Antiqua" pitchFamily="18" charset="0"/>
              </a:rPr>
              <a:t> is formed by eliminating from ∆ those loop gains that touch the </a:t>
            </a:r>
            <a:r>
              <a:rPr lang="en-GB" sz="2400" i="1" dirty="0">
                <a:solidFill>
                  <a:prstClr val="black"/>
                </a:solidFill>
                <a:latin typeface="Book Antiqua" pitchFamily="18" charset="0"/>
              </a:rPr>
              <a:t>i </a:t>
            </a:r>
            <a:r>
              <a:rPr lang="en-GB" sz="2400" dirty="0" err="1">
                <a:solidFill>
                  <a:prstClr val="black"/>
                </a:solidFill>
                <a:latin typeface="Book Antiqua" pitchFamily="18" charset="0"/>
              </a:rPr>
              <a:t>th</a:t>
            </a:r>
            <a:r>
              <a:rPr lang="en-GB" sz="2400" dirty="0">
                <a:solidFill>
                  <a:prstClr val="black"/>
                </a:solidFill>
                <a:latin typeface="Book Antiqua" pitchFamily="18" charset="0"/>
              </a:rPr>
              <a:t> forward path.</a:t>
            </a:r>
          </a:p>
        </p:txBody>
      </p:sp>
      <p:sp>
        <p:nvSpPr>
          <p:cNvPr id="3" name="Footer Placeholder 2"/>
          <p:cNvSpPr>
            <a:spLocks noGrp="1"/>
          </p:cNvSpPr>
          <p:nvPr>
            <p:ph type="ftr" sz="quarter" idx="11"/>
          </p:nvPr>
        </p:nvSpPr>
        <p:spPr/>
        <p:txBody>
          <a:bodyPr/>
          <a:lstStyle/>
          <a:p>
            <a:r>
              <a:rPr lang="en-GB"/>
              <a:t>Prepared by Vicent V.M., MSc.</a:t>
            </a:r>
          </a:p>
        </p:txBody>
      </p:sp>
      <p:sp>
        <p:nvSpPr>
          <p:cNvPr id="4" name="Slide Number Placeholder 3"/>
          <p:cNvSpPr>
            <a:spLocks noGrp="1"/>
          </p:cNvSpPr>
          <p:nvPr>
            <p:ph type="sldNum" sz="quarter" idx="12"/>
          </p:nvPr>
        </p:nvSpPr>
        <p:spPr/>
        <p:txBody>
          <a:bodyPr/>
          <a:lstStyle/>
          <a:p>
            <a:fld id="{EE9BA162-D505-4D1D-972C-DA1311D099FB}" type="slidenum">
              <a:rPr lang="en-GB" smtClean="0"/>
              <a:t>51</a:t>
            </a:fld>
            <a:endParaRPr lang="en-GB"/>
          </a:p>
        </p:txBody>
      </p:sp>
      <p:sp>
        <p:nvSpPr>
          <p:cNvPr id="5" name="Title 4"/>
          <p:cNvSpPr>
            <a:spLocks noGrp="1"/>
          </p:cNvSpPr>
          <p:nvPr>
            <p:ph type="title"/>
          </p:nvPr>
        </p:nvSpPr>
        <p:spPr>
          <a:xfrm>
            <a:off x="467544" y="116632"/>
            <a:ext cx="8229600" cy="490066"/>
          </a:xfrm>
        </p:spPr>
        <p:txBody>
          <a:bodyPr>
            <a:noAutofit/>
          </a:bodyPr>
          <a:lstStyle/>
          <a:p>
            <a:r>
              <a:rPr lang="en-GB" sz="3200" dirty="0">
                <a:solidFill>
                  <a:schemeClr val="tx1"/>
                </a:solidFill>
                <a:effectLst/>
                <a:latin typeface="Book Antiqua" pitchFamily="18" charset="0"/>
              </a:rPr>
              <a:t>Cont..</a:t>
            </a:r>
          </a:p>
        </p:txBody>
      </p:sp>
      <p:pic>
        <p:nvPicPr>
          <p:cNvPr id="8196"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l="41375" t="37784" r="44676" b="48958"/>
          <a:stretch/>
        </p:blipFill>
        <p:spPr bwMode="auto">
          <a:xfrm>
            <a:off x="5364088" y="1772816"/>
            <a:ext cx="3096344" cy="16545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98717358"/>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marL="342900" lvl="0" indent="-342900" algn="just">
              <a:spcBef>
                <a:spcPts val="0"/>
              </a:spcBef>
              <a:buClrTx/>
              <a:buSzTx/>
              <a:buFont typeface="Wingdings" pitchFamily="2" charset="2"/>
              <a:buChar char="Ø"/>
            </a:pPr>
            <a:r>
              <a:rPr lang="en-GB" sz="2400" dirty="0">
                <a:solidFill>
                  <a:prstClr val="black"/>
                </a:solidFill>
                <a:latin typeface="Book Antiqua" pitchFamily="18" charset="0"/>
              </a:rPr>
              <a:t>Two loops, paths, or loop and a path are said to be non-touching if they have no nodes in common.</a:t>
            </a:r>
          </a:p>
          <a:p>
            <a:pPr marL="342900" lvl="0" indent="-342900" algn="just">
              <a:spcBef>
                <a:spcPts val="0"/>
              </a:spcBef>
              <a:buClrTx/>
              <a:buSzTx/>
              <a:buFont typeface="Wingdings" pitchFamily="2" charset="2"/>
              <a:buChar char="Ø"/>
            </a:pPr>
            <a:r>
              <a:rPr lang="en-GB" sz="2400" dirty="0">
                <a:solidFill>
                  <a:prstClr val="black"/>
                </a:solidFill>
                <a:latin typeface="Book Antiqua" pitchFamily="18" charset="0"/>
              </a:rPr>
              <a:t>∆ is called the signal flow graph determinant or characteristic function. Since ∆=</a:t>
            </a:r>
            <a:r>
              <a:rPr lang="en-GB" sz="2400" dirty="0">
                <a:solidFill>
                  <a:prstClr val="black"/>
                </a:solidFill>
                <a:latin typeface="Book Antiqua" pitchFamily="18" charset="0"/>
                <a:cs typeface="Arial" pitchFamily="34" charset="0"/>
              </a:rPr>
              <a:t>0 </a:t>
            </a:r>
            <a:r>
              <a:rPr lang="en-GB" sz="2400" dirty="0">
                <a:solidFill>
                  <a:prstClr val="black"/>
                </a:solidFill>
                <a:latin typeface="Book Antiqua" pitchFamily="18" charset="0"/>
              </a:rPr>
              <a:t>is the system characteristic equation.</a:t>
            </a:r>
          </a:p>
          <a:p>
            <a:pPr algn="just"/>
            <a:endParaRPr lang="en-GB" sz="2400" dirty="0">
              <a:latin typeface="Book Antiqua" pitchFamily="18" charset="0"/>
            </a:endParaRPr>
          </a:p>
        </p:txBody>
      </p:sp>
      <p:sp>
        <p:nvSpPr>
          <p:cNvPr id="3" name="Footer Placeholder 2"/>
          <p:cNvSpPr>
            <a:spLocks noGrp="1"/>
          </p:cNvSpPr>
          <p:nvPr>
            <p:ph type="ftr" sz="quarter" idx="11"/>
          </p:nvPr>
        </p:nvSpPr>
        <p:spPr/>
        <p:txBody>
          <a:bodyPr/>
          <a:lstStyle/>
          <a:p>
            <a:r>
              <a:rPr lang="en-GB"/>
              <a:t>Prepared by Vicent V.M., MSc.</a:t>
            </a:r>
          </a:p>
        </p:txBody>
      </p:sp>
      <p:sp>
        <p:nvSpPr>
          <p:cNvPr id="4" name="Slide Number Placeholder 3"/>
          <p:cNvSpPr>
            <a:spLocks noGrp="1"/>
          </p:cNvSpPr>
          <p:nvPr>
            <p:ph type="sldNum" sz="quarter" idx="12"/>
          </p:nvPr>
        </p:nvSpPr>
        <p:spPr/>
        <p:txBody>
          <a:bodyPr/>
          <a:lstStyle/>
          <a:p>
            <a:fld id="{EE9BA162-D505-4D1D-972C-DA1311D099FB}" type="slidenum">
              <a:rPr lang="en-GB" smtClean="0"/>
              <a:t>52</a:t>
            </a:fld>
            <a:endParaRPr lang="en-GB"/>
          </a:p>
        </p:txBody>
      </p:sp>
      <p:sp>
        <p:nvSpPr>
          <p:cNvPr id="5" name="Title 4"/>
          <p:cNvSpPr>
            <a:spLocks noGrp="1"/>
          </p:cNvSpPr>
          <p:nvPr>
            <p:ph type="title"/>
          </p:nvPr>
        </p:nvSpPr>
        <p:spPr/>
        <p:txBody>
          <a:bodyPr>
            <a:normAutofit/>
          </a:bodyPr>
          <a:lstStyle/>
          <a:p>
            <a:r>
              <a:rPr lang="en-GB" sz="3200" dirty="0">
                <a:solidFill>
                  <a:schemeClr val="tx1"/>
                </a:solidFill>
                <a:effectLst/>
                <a:latin typeface="Book Antiqua" pitchFamily="18" charset="0"/>
              </a:rPr>
              <a:t>Cont..</a:t>
            </a:r>
          </a:p>
        </p:txBody>
      </p:sp>
    </p:spTree>
    <p:extLst>
      <p:ext uri="{BB962C8B-B14F-4D97-AF65-F5344CB8AC3E}">
        <p14:creationId xmlns:p14="http://schemas.microsoft.com/office/powerpoint/2010/main" val="3242145452"/>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79512" y="620688"/>
            <a:ext cx="8820472" cy="5832648"/>
          </a:xfrm>
        </p:spPr>
        <p:txBody>
          <a:bodyPr>
            <a:noAutofit/>
          </a:bodyPr>
          <a:lstStyle/>
          <a:p>
            <a:pPr marL="109728" indent="0">
              <a:buNone/>
            </a:pPr>
            <a:r>
              <a:rPr lang="en-GB" sz="2400" b="1" dirty="0">
                <a:latin typeface="Book Antiqua" pitchFamily="18" charset="0"/>
              </a:rPr>
              <a:t>Loop gains</a:t>
            </a:r>
          </a:p>
          <a:p>
            <a:pPr marL="109728" indent="0">
              <a:buNone/>
            </a:pPr>
            <a:endParaRPr lang="en-GB" sz="2400" dirty="0">
              <a:latin typeface="Book Antiqua" pitchFamily="18" charset="0"/>
            </a:endParaRPr>
          </a:p>
          <a:p>
            <a:pPr marL="109728" indent="0">
              <a:buNone/>
            </a:pPr>
            <a:endParaRPr lang="en-GB" sz="2400" dirty="0">
              <a:latin typeface="Book Antiqua" pitchFamily="18" charset="0"/>
            </a:endParaRPr>
          </a:p>
          <a:p>
            <a:pPr marL="109728" indent="0">
              <a:buNone/>
            </a:pPr>
            <a:endParaRPr lang="en-GB" sz="2400" dirty="0">
              <a:latin typeface="Book Antiqua" pitchFamily="18" charset="0"/>
            </a:endParaRPr>
          </a:p>
          <a:p>
            <a:pPr marL="109728" indent="0">
              <a:buNone/>
            </a:pPr>
            <a:endParaRPr lang="en-GB" sz="2400" dirty="0">
              <a:latin typeface="Book Antiqua" pitchFamily="18" charset="0"/>
            </a:endParaRPr>
          </a:p>
          <a:p>
            <a:pPr marL="109728" indent="0">
              <a:buNone/>
            </a:pPr>
            <a:endParaRPr lang="en-GB" sz="2400" dirty="0">
              <a:latin typeface="Book Antiqua" pitchFamily="18" charset="0"/>
            </a:endParaRPr>
          </a:p>
          <a:p>
            <a:pPr marL="109728" indent="0">
              <a:buNone/>
            </a:pPr>
            <a:endParaRPr lang="en-GB" sz="2400" dirty="0">
              <a:latin typeface="Book Antiqua" pitchFamily="18" charset="0"/>
            </a:endParaRPr>
          </a:p>
          <a:p>
            <a:pPr marL="109728" indent="0">
              <a:buNone/>
            </a:pPr>
            <a:endParaRPr lang="en-GB" sz="2400" b="1" i="1" dirty="0">
              <a:solidFill>
                <a:srgbClr val="000000"/>
              </a:solidFill>
              <a:latin typeface="Book Antiqua" pitchFamily="18" charset="0"/>
            </a:endParaRPr>
          </a:p>
          <a:p>
            <a:pPr marL="109728" indent="0">
              <a:buNone/>
            </a:pPr>
            <a:endParaRPr lang="en-GB" sz="2400" b="1" i="1" dirty="0">
              <a:solidFill>
                <a:srgbClr val="000000"/>
              </a:solidFill>
              <a:latin typeface="Book Antiqua" pitchFamily="18" charset="0"/>
            </a:endParaRPr>
          </a:p>
          <a:p>
            <a:pPr>
              <a:buClrTx/>
              <a:buFont typeface="Wingdings" pitchFamily="2" charset="2"/>
              <a:buChar char="Ø"/>
            </a:pPr>
            <a:r>
              <a:rPr lang="en-GB" sz="2400" b="1" i="1" dirty="0">
                <a:solidFill>
                  <a:srgbClr val="000000"/>
                </a:solidFill>
                <a:latin typeface="Book Antiqua" pitchFamily="18" charset="0"/>
              </a:rPr>
              <a:t>Loop gain </a:t>
            </a:r>
            <a:r>
              <a:rPr lang="en-GB" sz="2400" dirty="0">
                <a:solidFill>
                  <a:srgbClr val="000000"/>
                </a:solidFill>
                <a:latin typeface="Book Antiqua" pitchFamily="18" charset="0"/>
              </a:rPr>
              <a:t>– total gain (product of individual gains) around</a:t>
            </a:r>
          </a:p>
          <a:p>
            <a:pPr marL="109728" indent="0">
              <a:buNone/>
            </a:pPr>
            <a:r>
              <a:rPr lang="en-GB" sz="2400" dirty="0">
                <a:solidFill>
                  <a:srgbClr val="000000"/>
                </a:solidFill>
                <a:latin typeface="Book Antiqua" pitchFamily="18" charset="0"/>
              </a:rPr>
              <a:t>any path in the signal flow graph</a:t>
            </a:r>
          </a:p>
          <a:p>
            <a:pPr lvl="1">
              <a:buClrTx/>
              <a:buFont typeface="Wingdings" pitchFamily="2" charset="2"/>
              <a:buChar char="§"/>
            </a:pPr>
            <a:r>
              <a:rPr lang="en-GB" sz="2400" dirty="0">
                <a:solidFill>
                  <a:srgbClr val="000000"/>
                </a:solidFill>
                <a:latin typeface="Book Antiqua" pitchFamily="18" charset="0"/>
              </a:rPr>
              <a:t>Beginning and ending at the same node</a:t>
            </a:r>
          </a:p>
          <a:p>
            <a:pPr lvl="1">
              <a:buClrTx/>
              <a:buFont typeface="Wingdings" pitchFamily="2" charset="2"/>
              <a:buChar char="§"/>
            </a:pPr>
            <a:r>
              <a:rPr lang="en-GB" sz="2400" dirty="0">
                <a:solidFill>
                  <a:srgbClr val="000000"/>
                </a:solidFill>
                <a:latin typeface="Book Antiqua" pitchFamily="18" charset="0"/>
              </a:rPr>
              <a:t>Not passing through any node more than once</a:t>
            </a:r>
          </a:p>
        </p:txBody>
      </p:sp>
      <p:sp>
        <p:nvSpPr>
          <p:cNvPr id="3" name="Footer Placeholder 2"/>
          <p:cNvSpPr>
            <a:spLocks noGrp="1"/>
          </p:cNvSpPr>
          <p:nvPr>
            <p:ph type="ftr" sz="quarter" idx="11"/>
          </p:nvPr>
        </p:nvSpPr>
        <p:spPr/>
        <p:txBody>
          <a:bodyPr/>
          <a:lstStyle/>
          <a:p>
            <a:r>
              <a:rPr lang="en-GB"/>
              <a:t>Prepared by Vicent V.M., MSc.</a:t>
            </a:r>
          </a:p>
        </p:txBody>
      </p:sp>
      <p:sp>
        <p:nvSpPr>
          <p:cNvPr id="4" name="Slide Number Placeholder 3"/>
          <p:cNvSpPr>
            <a:spLocks noGrp="1"/>
          </p:cNvSpPr>
          <p:nvPr>
            <p:ph type="sldNum" sz="quarter" idx="12"/>
          </p:nvPr>
        </p:nvSpPr>
        <p:spPr/>
        <p:txBody>
          <a:bodyPr/>
          <a:lstStyle/>
          <a:p>
            <a:fld id="{EE9BA162-D505-4D1D-972C-DA1311D099FB}" type="slidenum">
              <a:rPr lang="en-GB" smtClean="0"/>
              <a:t>53</a:t>
            </a:fld>
            <a:endParaRPr lang="en-GB"/>
          </a:p>
        </p:txBody>
      </p:sp>
      <p:sp>
        <p:nvSpPr>
          <p:cNvPr id="5" name="Title 4"/>
          <p:cNvSpPr>
            <a:spLocks noGrp="1"/>
          </p:cNvSpPr>
          <p:nvPr>
            <p:ph type="title"/>
          </p:nvPr>
        </p:nvSpPr>
        <p:spPr>
          <a:xfrm>
            <a:off x="467544" y="116632"/>
            <a:ext cx="8229600" cy="517450"/>
          </a:xfrm>
        </p:spPr>
        <p:txBody>
          <a:bodyPr>
            <a:normAutofit fontScale="90000"/>
          </a:bodyPr>
          <a:lstStyle/>
          <a:p>
            <a:r>
              <a:rPr lang="en-GB" sz="3200" dirty="0">
                <a:solidFill>
                  <a:schemeClr val="tx1"/>
                </a:solidFill>
                <a:effectLst/>
                <a:latin typeface="Book Antiqua" pitchFamily="18" charset="0"/>
              </a:rPr>
              <a:t>Cont.. </a:t>
            </a:r>
          </a:p>
        </p:txBody>
      </p:sp>
      <p:pic>
        <p:nvPicPr>
          <p:cNvPr id="921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9486" t="28502" r="9196" b="42802"/>
          <a:stretch/>
        </p:blipFill>
        <p:spPr bwMode="auto">
          <a:xfrm>
            <a:off x="464809" y="1178884"/>
            <a:ext cx="8532440" cy="30422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63094121"/>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23528" y="692696"/>
            <a:ext cx="8496944" cy="5688632"/>
          </a:xfrm>
        </p:spPr>
        <p:txBody>
          <a:bodyPr>
            <a:normAutofit/>
          </a:bodyPr>
          <a:lstStyle/>
          <a:p>
            <a:pPr lvl="1" algn="just">
              <a:buClrTx/>
              <a:buFont typeface="Wingdings" pitchFamily="2" charset="2"/>
              <a:buChar char="§"/>
            </a:pPr>
            <a:r>
              <a:rPr lang="en-GB" sz="2400" dirty="0">
                <a:latin typeface="Book Antiqua" pitchFamily="18" charset="0"/>
              </a:rPr>
              <a:t>Here, there are three loops with the following gains:</a:t>
            </a:r>
          </a:p>
          <a:p>
            <a:pPr algn="just"/>
            <a:endParaRPr lang="en-GB" sz="2400" dirty="0">
              <a:latin typeface="Book Antiqua" pitchFamily="18" charset="0"/>
            </a:endParaRPr>
          </a:p>
          <a:p>
            <a:pPr algn="just"/>
            <a:endParaRPr lang="en-GB" sz="2400" dirty="0">
              <a:latin typeface="Book Antiqua" pitchFamily="18" charset="0"/>
            </a:endParaRPr>
          </a:p>
          <a:p>
            <a:pPr algn="just"/>
            <a:endParaRPr lang="en-GB" sz="2400" dirty="0">
              <a:latin typeface="Book Antiqua" pitchFamily="18" charset="0"/>
            </a:endParaRPr>
          </a:p>
          <a:p>
            <a:pPr algn="just"/>
            <a:endParaRPr lang="en-GB" sz="2400" dirty="0">
              <a:latin typeface="Book Antiqua" pitchFamily="18" charset="0"/>
            </a:endParaRPr>
          </a:p>
          <a:p>
            <a:pPr algn="just"/>
            <a:endParaRPr lang="en-GB" sz="2400" dirty="0">
              <a:latin typeface="Book Antiqua" pitchFamily="18" charset="0"/>
            </a:endParaRPr>
          </a:p>
          <a:p>
            <a:pPr algn="just">
              <a:buClrTx/>
              <a:buFont typeface="Wingdings" pitchFamily="2" charset="2"/>
              <a:buChar char="Ø"/>
            </a:pPr>
            <a:r>
              <a:rPr lang="en-GB" sz="2400" b="1" i="1" dirty="0">
                <a:solidFill>
                  <a:srgbClr val="000000"/>
                </a:solidFill>
                <a:latin typeface="Book Antiqua" pitchFamily="18" charset="0"/>
              </a:rPr>
              <a:t>Forward path gain </a:t>
            </a:r>
            <a:r>
              <a:rPr lang="en-GB" sz="2400" dirty="0">
                <a:solidFill>
                  <a:srgbClr val="000000"/>
                </a:solidFill>
                <a:latin typeface="Book Antiqua" pitchFamily="18" charset="0"/>
              </a:rPr>
              <a:t>– gain along any path from the input to the output</a:t>
            </a:r>
          </a:p>
          <a:p>
            <a:pPr lvl="1" algn="just">
              <a:buClrTx/>
              <a:buFont typeface="Wingdings" pitchFamily="2" charset="2"/>
              <a:buChar char="§"/>
            </a:pPr>
            <a:r>
              <a:rPr lang="en-GB" sz="2400" dirty="0">
                <a:solidFill>
                  <a:srgbClr val="000000"/>
                </a:solidFill>
                <a:latin typeface="Book Antiqua" pitchFamily="18" charset="0"/>
              </a:rPr>
              <a:t>Not passing through any node more than once</a:t>
            </a:r>
          </a:p>
          <a:p>
            <a:pPr lvl="1" algn="just">
              <a:buClrTx/>
              <a:buFont typeface="Wingdings" pitchFamily="2" charset="2"/>
              <a:buChar char="§"/>
            </a:pPr>
            <a:r>
              <a:rPr lang="en-GB" sz="2400" dirty="0">
                <a:solidFill>
                  <a:srgbClr val="000000"/>
                </a:solidFill>
                <a:latin typeface="Book Antiqua" pitchFamily="18" charset="0"/>
              </a:rPr>
              <a:t>Here, there are two forward paths with the following gains:</a:t>
            </a:r>
          </a:p>
          <a:p>
            <a:pPr algn="just">
              <a:buFont typeface="Wingdings" pitchFamily="2" charset="2"/>
              <a:buChar char="§"/>
            </a:pPr>
            <a:endParaRPr lang="en-GB" sz="2400" dirty="0">
              <a:latin typeface="Book Antiqua" pitchFamily="18" charset="0"/>
            </a:endParaRPr>
          </a:p>
          <a:p>
            <a:pPr algn="just"/>
            <a:endParaRPr lang="en-GB" sz="2400" dirty="0">
              <a:latin typeface="Book Antiqua" pitchFamily="18" charset="0"/>
            </a:endParaRPr>
          </a:p>
        </p:txBody>
      </p:sp>
      <p:sp>
        <p:nvSpPr>
          <p:cNvPr id="3" name="Footer Placeholder 2"/>
          <p:cNvSpPr>
            <a:spLocks noGrp="1"/>
          </p:cNvSpPr>
          <p:nvPr>
            <p:ph type="ftr" sz="quarter" idx="11"/>
          </p:nvPr>
        </p:nvSpPr>
        <p:spPr/>
        <p:txBody>
          <a:bodyPr/>
          <a:lstStyle/>
          <a:p>
            <a:r>
              <a:rPr lang="en-GB"/>
              <a:t>Prepared by Vicent V.M., MSc.</a:t>
            </a:r>
          </a:p>
        </p:txBody>
      </p:sp>
      <p:sp>
        <p:nvSpPr>
          <p:cNvPr id="4" name="Slide Number Placeholder 3"/>
          <p:cNvSpPr>
            <a:spLocks noGrp="1"/>
          </p:cNvSpPr>
          <p:nvPr>
            <p:ph type="sldNum" sz="quarter" idx="12"/>
          </p:nvPr>
        </p:nvSpPr>
        <p:spPr/>
        <p:txBody>
          <a:bodyPr/>
          <a:lstStyle/>
          <a:p>
            <a:fld id="{EE9BA162-D505-4D1D-972C-DA1311D099FB}" type="slidenum">
              <a:rPr lang="en-GB" smtClean="0"/>
              <a:t>54</a:t>
            </a:fld>
            <a:endParaRPr lang="en-GB"/>
          </a:p>
        </p:txBody>
      </p:sp>
      <p:sp>
        <p:nvSpPr>
          <p:cNvPr id="5" name="Title 4"/>
          <p:cNvSpPr>
            <a:spLocks noGrp="1"/>
          </p:cNvSpPr>
          <p:nvPr>
            <p:ph type="title"/>
          </p:nvPr>
        </p:nvSpPr>
        <p:spPr>
          <a:xfrm>
            <a:off x="467544" y="188640"/>
            <a:ext cx="8229600" cy="490066"/>
          </a:xfrm>
        </p:spPr>
        <p:txBody>
          <a:bodyPr>
            <a:normAutofit fontScale="90000"/>
          </a:bodyPr>
          <a:lstStyle/>
          <a:p>
            <a:r>
              <a:rPr lang="en-GB" sz="3200" dirty="0">
                <a:solidFill>
                  <a:schemeClr val="tx1"/>
                </a:solidFill>
                <a:effectLst/>
                <a:latin typeface="Book Antiqua" pitchFamily="18" charset="0"/>
              </a:rPr>
              <a:t>Cont.. </a:t>
            </a:r>
          </a:p>
        </p:txBody>
      </p:sp>
      <p:pic>
        <p:nvPicPr>
          <p:cNvPr id="1024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7346" t="59127" r="65307" b="22917"/>
          <a:stretch/>
        </p:blipFill>
        <p:spPr bwMode="auto">
          <a:xfrm>
            <a:off x="2780183" y="1340768"/>
            <a:ext cx="2762931" cy="16080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3"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16991" t="60133" r="63771" b="26041"/>
          <a:stretch/>
        </p:blipFill>
        <p:spPr bwMode="auto">
          <a:xfrm>
            <a:off x="3131840" y="4941168"/>
            <a:ext cx="2859522" cy="11553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87786279"/>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51520" y="764704"/>
            <a:ext cx="8683503" cy="5544616"/>
          </a:xfrm>
        </p:spPr>
        <p:txBody>
          <a:bodyPr>
            <a:normAutofit/>
          </a:bodyPr>
          <a:lstStyle/>
          <a:p>
            <a:pPr algn="just">
              <a:buClrTx/>
              <a:buFont typeface="Wingdings" pitchFamily="2" charset="2"/>
              <a:buChar char="Ø"/>
            </a:pPr>
            <a:r>
              <a:rPr lang="en-GB" sz="2400" b="1" i="1" dirty="0">
                <a:latin typeface="Book Antiqua" pitchFamily="18" charset="0"/>
              </a:rPr>
              <a:t>Non‐touching loops </a:t>
            </a:r>
            <a:r>
              <a:rPr lang="en-GB" sz="2400" dirty="0">
                <a:latin typeface="Book Antiqua" pitchFamily="18" charset="0"/>
              </a:rPr>
              <a:t>– loops that do not have any nodes in common</a:t>
            </a:r>
          </a:p>
          <a:p>
            <a:pPr lvl="1" algn="just">
              <a:buClrTx/>
              <a:buFont typeface="Wingdings" pitchFamily="2" charset="2"/>
              <a:buChar char="§"/>
            </a:pPr>
            <a:r>
              <a:rPr lang="en-GB" sz="2400" dirty="0">
                <a:latin typeface="Book Antiqua" pitchFamily="18" charset="0"/>
              </a:rPr>
              <a:t>Here:</a:t>
            </a:r>
          </a:p>
          <a:p>
            <a:pPr lvl="1" algn="just">
              <a:buClrTx/>
              <a:buFont typeface="Wingdings" pitchFamily="2" charset="2"/>
              <a:buChar char="§"/>
            </a:pPr>
            <a:endParaRPr lang="en-GB" sz="2400" dirty="0">
              <a:latin typeface="Book Antiqua" pitchFamily="18" charset="0"/>
            </a:endParaRPr>
          </a:p>
          <a:p>
            <a:pPr lvl="1" algn="just">
              <a:buClrTx/>
              <a:buFont typeface="Wingdings" pitchFamily="2" charset="2"/>
              <a:buChar char="§"/>
            </a:pPr>
            <a:endParaRPr lang="en-GB" sz="2400" dirty="0">
              <a:latin typeface="Book Antiqua" pitchFamily="18" charset="0"/>
            </a:endParaRPr>
          </a:p>
          <a:p>
            <a:pPr marL="393192" lvl="1" indent="0" algn="just">
              <a:buClrTx/>
              <a:buNone/>
            </a:pPr>
            <a:endParaRPr lang="en-GB" sz="2400" dirty="0">
              <a:latin typeface="Book Antiqua" pitchFamily="18" charset="0"/>
            </a:endParaRPr>
          </a:p>
          <a:p>
            <a:pPr algn="just">
              <a:buClrTx/>
              <a:buFont typeface="Wingdings" pitchFamily="2" charset="2"/>
              <a:buChar char="Ø"/>
            </a:pPr>
            <a:r>
              <a:rPr lang="en-GB" sz="2400" b="1" i="1" dirty="0">
                <a:solidFill>
                  <a:srgbClr val="000000"/>
                </a:solidFill>
                <a:latin typeface="Book Antiqua" pitchFamily="18" charset="0"/>
              </a:rPr>
              <a:t>Non‐touching loop gains </a:t>
            </a:r>
            <a:r>
              <a:rPr lang="en-GB" sz="2400" dirty="0">
                <a:solidFill>
                  <a:srgbClr val="000000"/>
                </a:solidFill>
                <a:latin typeface="Book Antiqua" pitchFamily="18" charset="0"/>
              </a:rPr>
              <a:t>– the </a:t>
            </a:r>
            <a:r>
              <a:rPr lang="en-GB" sz="2400" i="1" dirty="0">
                <a:solidFill>
                  <a:srgbClr val="000000"/>
                </a:solidFill>
                <a:latin typeface="Book Antiqua" pitchFamily="18" charset="0"/>
              </a:rPr>
              <a:t>product </a:t>
            </a:r>
            <a:r>
              <a:rPr lang="en-GB" sz="2400" dirty="0">
                <a:solidFill>
                  <a:srgbClr val="000000"/>
                </a:solidFill>
                <a:latin typeface="Book Antiqua" pitchFamily="18" charset="0"/>
              </a:rPr>
              <a:t>of loop gains from non‐touching loops, taken two, three, four, or more at a time</a:t>
            </a:r>
          </a:p>
          <a:p>
            <a:pPr lvl="1" algn="just">
              <a:buClrTx/>
              <a:buFont typeface="Wingdings" pitchFamily="2" charset="2"/>
              <a:buChar char="§"/>
            </a:pPr>
            <a:r>
              <a:rPr lang="en-GB" sz="2400" dirty="0">
                <a:solidFill>
                  <a:srgbClr val="000000"/>
                </a:solidFill>
                <a:latin typeface="Book Antiqua" pitchFamily="18" charset="0"/>
              </a:rPr>
              <a:t>Here, there are only two </a:t>
            </a:r>
            <a:r>
              <a:rPr lang="en-GB" sz="2400" i="1" dirty="0">
                <a:solidFill>
                  <a:srgbClr val="000000"/>
                </a:solidFill>
                <a:latin typeface="Book Antiqua" pitchFamily="18" charset="0"/>
              </a:rPr>
              <a:t>pairs </a:t>
            </a:r>
            <a:r>
              <a:rPr lang="en-GB" sz="2400" dirty="0">
                <a:solidFill>
                  <a:srgbClr val="000000"/>
                </a:solidFill>
                <a:latin typeface="Book Antiqua" pitchFamily="18" charset="0"/>
              </a:rPr>
              <a:t>of non‐touching loops</a:t>
            </a:r>
          </a:p>
          <a:p>
            <a:pPr algn="just"/>
            <a:endParaRPr lang="en-GB" sz="2400" dirty="0">
              <a:latin typeface="Book Antiqua" pitchFamily="18" charset="0"/>
            </a:endParaRPr>
          </a:p>
          <a:p>
            <a:pPr lvl="1" algn="just">
              <a:buClrTx/>
              <a:buFont typeface="Wingdings" pitchFamily="2" charset="2"/>
              <a:buChar char="§"/>
            </a:pPr>
            <a:endParaRPr lang="en-GB" sz="2400" dirty="0">
              <a:latin typeface="Book Antiqua" pitchFamily="18" charset="0"/>
            </a:endParaRPr>
          </a:p>
        </p:txBody>
      </p:sp>
      <p:sp>
        <p:nvSpPr>
          <p:cNvPr id="3" name="Footer Placeholder 2"/>
          <p:cNvSpPr>
            <a:spLocks noGrp="1"/>
          </p:cNvSpPr>
          <p:nvPr>
            <p:ph type="ftr" sz="quarter" idx="11"/>
          </p:nvPr>
        </p:nvSpPr>
        <p:spPr/>
        <p:txBody>
          <a:bodyPr/>
          <a:lstStyle/>
          <a:p>
            <a:r>
              <a:rPr lang="en-GB"/>
              <a:t>Prepared by Vicent V.M., MSc.</a:t>
            </a:r>
          </a:p>
        </p:txBody>
      </p:sp>
      <p:sp>
        <p:nvSpPr>
          <p:cNvPr id="4" name="Slide Number Placeholder 3"/>
          <p:cNvSpPr>
            <a:spLocks noGrp="1"/>
          </p:cNvSpPr>
          <p:nvPr>
            <p:ph type="sldNum" sz="quarter" idx="12"/>
          </p:nvPr>
        </p:nvSpPr>
        <p:spPr/>
        <p:txBody>
          <a:bodyPr/>
          <a:lstStyle/>
          <a:p>
            <a:fld id="{EE9BA162-D505-4D1D-972C-DA1311D099FB}" type="slidenum">
              <a:rPr lang="en-GB" smtClean="0"/>
              <a:t>55</a:t>
            </a:fld>
            <a:endParaRPr lang="en-GB"/>
          </a:p>
        </p:txBody>
      </p:sp>
      <p:sp>
        <p:nvSpPr>
          <p:cNvPr id="5" name="Title 4"/>
          <p:cNvSpPr>
            <a:spLocks noGrp="1"/>
          </p:cNvSpPr>
          <p:nvPr>
            <p:ph type="title"/>
          </p:nvPr>
        </p:nvSpPr>
        <p:spPr>
          <a:xfrm>
            <a:off x="535747" y="188640"/>
            <a:ext cx="8229600" cy="562074"/>
          </a:xfrm>
        </p:spPr>
        <p:txBody>
          <a:bodyPr>
            <a:normAutofit fontScale="90000"/>
          </a:bodyPr>
          <a:lstStyle/>
          <a:p>
            <a:r>
              <a:rPr lang="en-GB" sz="3200" dirty="0">
                <a:solidFill>
                  <a:schemeClr val="tx1"/>
                </a:solidFill>
                <a:effectLst/>
                <a:latin typeface="Book Antiqua" pitchFamily="18" charset="0"/>
              </a:rPr>
              <a:t>Cont..</a:t>
            </a:r>
          </a:p>
        </p:txBody>
      </p:sp>
      <p:pic>
        <p:nvPicPr>
          <p:cNvPr id="1126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8102" t="53571" r="37084" b="32766"/>
          <a:stretch/>
        </p:blipFill>
        <p:spPr bwMode="auto">
          <a:xfrm>
            <a:off x="971600" y="1988840"/>
            <a:ext cx="6120680" cy="1049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67"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17736" t="56945" r="51171" b="27746"/>
          <a:stretch/>
        </p:blipFill>
        <p:spPr bwMode="auto">
          <a:xfrm>
            <a:off x="2627784" y="5013176"/>
            <a:ext cx="4045527" cy="11198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50013209"/>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96982" y="908720"/>
            <a:ext cx="8229600" cy="5472608"/>
          </a:xfrm>
        </p:spPr>
        <p:txBody>
          <a:bodyPr/>
          <a:lstStyle/>
          <a:p>
            <a:pPr marL="109728" indent="0">
              <a:buNone/>
            </a:pPr>
            <a:r>
              <a:rPr lang="en-GB" sz="2800" b="1" dirty="0">
                <a:latin typeface="Book Antiqua" pitchFamily="18" charset="0"/>
              </a:rPr>
              <a:t>Alternatively </a:t>
            </a:r>
          </a:p>
          <a:p>
            <a:endParaRPr lang="en-GB" dirty="0"/>
          </a:p>
        </p:txBody>
      </p:sp>
      <p:sp>
        <p:nvSpPr>
          <p:cNvPr id="3" name="Footer Placeholder 2"/>
          <p:cNvSpPr>
            <a:spLocks noGrp="1"/>
          </p:cNvSpPr>
          <p:nvPr>
            <p:ph type="ftr" sz="quarter" idx="11"/>
          </p:nvPr>
        </p:nvSpPr>
        <p:spPr/>
        <p:txBody>
          <a:bodyPr/>
          <a:lstStyle/>
          <a:p>
            <a:r>
              <a:rPr lang="en-GB"/>
              <a:t>Prepared by Vicent V.M., MSc.</a:t>
            </a:r>
          </a:p>
        </p:txBody>
      </p:sp>
      <p:sp>
        <p:nvSpPr>
          <p:cNvPr id="4" name="Slide Number Placeholder 3"/>
          <p:cNvSpPr>
            <a:spLocks noGrp="1"/>
          </p:cNvSpPr>
          <p:nvPr>
            <p:ph type="sldNum" sz="quarter" idx="12"/>
          </p:nvPr>
        </p:nvSpPr>
        <p:spPr/>
        <p:txBody>
          <a:bodyPr/>
          <a:lstStyle/>
          <a:p>
            <a:fld id="{EE9BA162-D505-4D1D-972C-DA1311D099FB}" type="slidenum">
              <a:rPr lang="en-GB" smtClean="0"/>
              <a:t>56</a:t>
            </a:fld>
            <a:endParaRPr lang="en-GB"/>
          </a:p>
        </p:txBody>
      </p:sp>
      <p:sp>
        <p:nvSpPr>
          <p:cNvPr id="5" name="Title 4"/>
          <p:cNvSpPr>
            <a:spLocks noGrp="1"/>
          </p:cNvSpPr>
          <p:nvPr>
            <p:ph type="title"/>
          </p:nvPr>
        </p:nvSpPr>
        <p:spPr>
          <a:xfrm>
            <a:off x="457200" y="274638"/>
            <a:ext cx="8229600" cy="490066"/>
          </a:xfrm>
        </p:spPr>
        <p:txBody>
          <a:bodyPr>
            <a:normAutofit fontScale="90000"/>
          </a:bodyPr>
          <a:lstStyle/>
          <a:p>
            <a:r>
              <a:rPr lang="en-GB" sz="3200" dirty="0">
                <a:solidFill>
                  <a:schemeClr val="tx1"/>
                </a:solidFill>
                <a:effectLst/>
                <a:latin typeface="Book Antiqua" pitchFamily="18" charset="0"/>
              </a:rPr>
              <a:t>Cont..</a:t>
            </a:r>
          </a:p>
        </p:txBody>
      </p:sp>
      <p:pic>
        <p:nvPicPr>
          <p:cNvPr id="7"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6195" t="16667" r="24607" b="26136"/>
          <a:stretch/>
        </p:blipFill>
        <p:spPr bwMode="auto">
          <a:xfrm>
            <a:off x="424875" y="1484784"/>
            <a:ext cx="8442034" cy="48245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90625630"/>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79512" y="620688"/>
            <a:ext cx="8818156" cy="5688632"/>
          </a:xfrm>
        </p:spPr>
        <p:txBody>
          <a:bodyPr/>
          <a:lstStyle/>
          <a:p>
            <a:endParaRPr lang="en-GB" dirty="0"/>
          </a:p>
        </p:txBody>
      </p:sp>
      <p:sp>
        <p:nvSpPr>
          <p:cNvPr id="3" name="Footer Placeholder 2"/>
          <p:cNvSpPr>
            <a:spLocks noGrp="1"/>
          </p:cNvSpPr>
          <p:nvPr>
            <p:ph type="ftr" sz="quarter" idx="11"/>
          </p:nvPr>
        </p:nvSpPr>
        <p:spPr/>
        <p:txBody>
          <a:bodyPr/>
          <a:lstStyle/>
          <a:p>
            <a:r>
              <a:rPr lang="en-GB"/>
              <a:t>Prepared by Vicent V.M., MSc.</a:t>
            </a:r>
          </a:p>
        </p:txBody>
      </p:sp>
      <p:sp>
        <p:nvSpPr>
          <p:cNvPr id="4" name="Slide Number Placeholder 3"/>
          <p:cNvSpPr>
            <a:spLocks noGrp="1"/>
          </p:cNvSpPr>
          <p:nvPr>
            <p:ph type="sldNum" sz="quarter" idx="12"/>
          </p:nvPr>
        </p:nvSpPr>
        <p:spPr/>
        <p:txBody>
          <a:bodyPr/>
          <a:lstStyle/>
          <a:p>
            <a:fld id="{EE9BA162-D505-4D1D-972C-DA1311D099FB}" type="slidenum">
              <a:rPr lang="en-GB" smtClean="0"/>
              <a:t>57</a:t>
            </a:fld>
            <a:endParaRPr lang="en-GB"/>
          </a:p>
        </p:txBody>
      </p:sp>
      <p:sp>
        <p:nvSpPr>
          <p:cNvPr id="5" name="Title 4"/>
          <p:cNvSpPr>
            <a:spLocks noGrp="1"/>
          </p:cNvSpPr>
          <p:nvPr>
            <p:ph type="title"/>
          </p:nvPr>
        </p:nvSpPr>
        <p:spPr>
          <a:xfrm>
            <a:off x="395536" y="116632"/>
            <a:ext cx="8229600" cy="418058"/>
          </a:xfrm>
        </p:spPr>
        <p:txBody>
          <a:bodyPr>
            <a:normAutofit fontScale="90000"/>
          </a:bodyPr>
          <a:lstStyle/>
          <a:p>
            <a:r>
              <a:rPr lang="en-GB" sz="3200" dirty="0">
                <a:solidFill>
                  <a:schemeClr val="tx1"/>
                </a:solidFill>
                <a:effectLst/>
                <a:latin typeface="Book Antiqua" pitchFamily="18" charset="0"/>
              </a:rPr>
              <a:t>Cont..</a:t>
            </a:r>
          </a:p>
        </p:txBody>
      </p:sp>
      <p:pic>
        <p:nvPicPr>
          <p:cNvPr id="1331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3852" t="19678" r="19570" b="18562"/>
          <a:stretch/>
        </p:blipFill>
        <p:spPr bwMode="auto">
          <a:xfrm>
            <a:off x="107504" y="620688"/>
            <a:ext cx="8890164" cy="57606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09661182"/>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GB"/>
              <a:t>Prepared by Vicent V.M., MSc.</a:t>
            </a:r>
          </a:p>
        </p:txBody>
      </p:sp>
      <p:sp>
        <p:nvSpPr>
          <p:cNvPr id="4" name="Slide Number Placeholder 3"/>
          <p:cNvSpPr>
            <a:spLocks noGrp="1"/>
          </p:cNvSpPr>
          <p:nvPr>
            <p:ph type="sldNum" sz="quarter" idx="12"/>
          </p:nvPr>
        </p:nvSpPr>
        <p:spPr/>
        <p:txBody>
          <a:bodyPr/>
          <a:lstStyle/>
          <a:p>
            <a:fld id="{EE9BA162-D505-4D1D-972C-DA1311D099FB}" type="slidenum">
              <a:rPr lang="en-GB" smtClean="0"/>
              <a:t>58</a:t>
            </a:fld>
            <a:endParaRPr lang="en-GB"/>
          </a:p>
        </p:txBody>
      </p:sp>
      <p:sp>
        <p:nvSpPr>
          <p:cNvPr id="5" name="Title 4"/>
          <p:cNvSpPr>
            <a:spLocks noGrp="1"/>
          </p:cNvSpPr>
          <p:nvPr>
            <p:ph type="title"/>
          </p:nvPr>
        </p:nvSpPr>
        <p:spPr>
          <a:xfrm>
            <a:off x="422833" y="188640"/>
            <a:ext cx="8229600" cy="490066"/>
          </a:xfrm>
        </p:spPr>
        <p:txBody>
          <a:bodyPr>
            <a:normAutofit fontScale="90000"/>
          </a:bodyPr>
          <a:lstStyle/>
          <a:p>
            <a:r>
              <a:rPr lang="en-GB" sz="3200" dirty="0">
                <a:solidFill>
                  <a:schemeClr val="tx1"/>
                </a:solidFill>
                <a:effectLst/>
                <a:latin typeface="Book Antiqua" pitchFamily="18" charset="0"/>
              </a:rPr>
              <a:t>Cont..</a:t>
            </a:r>
          </a:p>
        </p:txBody>
      </p:sp>
      <p:pic>
        <p:nvPicPr>
          <p:cNvPr id="1433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3959" t="21428" r="19013" b="20076"/>
          <a:stretch/>
        </p:blipFill>
        <p:spPr bwMode="auto">
          <a:xfrm>
            <a:off x="323528" y="764704"/>
            <a:ext cx="8496944" cy="55446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65932128"/>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GB"/>
              <a:t>Prepared by Vicent V.M., MSc.</a:t>
            </a:r>
          </a:p>
        </p:txBody>
      </p:sp>
      <p:sp>
        <p:nvSpPr>
          <p:cNvPr id="4" name="Slide Number Placeholder 3"/>
          <p:cNvSpPr>
            <a:spLocks noGrp="1"/>
          </p:cNvSpPr>
          <p:nvPr>
            <p:ph type="sldNum" sz="quarter" idx="12"/>
          </p:nvPr>
        </p:nvSpPr>
        <p:spPr/>
        <p:txBody>
          <a:bodyPr/>
          <a:lstStyle/>
          <a:p>
            <a:fld id="{EE9BA162-D505-4D1D-972C-DA1311D099FB}" type="slidenum">
              <a:rPr lang="en-GB" smtClean="0"/>
              <a:t>59</a:t>
            </a:fld>
            <a:endParaRPr lang="en-GB"/>
          </a:p>
        </p:txBody>
      </p:sp>
      <p:sp>
        <p:nvSpPr>
          <p:cNvPr id="5" name="Title 4"/>
          <p:cNvSpPr>
            <a:spLocks noGrp="1"/>
          </p:cNvSpPr>
          <p:nvPr>
            <p:ph type="title"/>
          </p:nvPr>
        </p:nvSpPr>
        <p:spPr>
          <a:xfrm>
            <a:off x="457200" y="274638"/>
            <a:ext cx="8229600" cy="418058"/>
          </a:xfrm>
        </p:spPr>
        <p:txBody>
          <a:bodyPr>
            <a:normAutofit fontScale="90000"/>
          </a:bodyPr>
          <a:lstStyle/>
          <a:p>
            <a:r>
              <a:rPr lang="en-GB" sz="3200" dirty="0">
                <a:solidFill>
                  <a:schemeClr val="tx1"/>
                </a:solidFill>
                <a:effectLst/>
                <a:latin typeface="Book Antiqua" pitchFamily="18" charset="0"/>
              </a:rPr>
              <a:t>Cont..</a:t>
            </a:r>
          </a:p>
        </p:txBody>
      </p:sp>
      <p:pic>
        <p:nvPicPr>
          <p:cNvPr id="1536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4765" t="30556" r="21021" b="18452"/>
          <a:stretch/>
        </p:blipFill>
        <p:spPr bwMode="auto">
          <a:xfrm>
            <a:off x="539552" y="836712"/>
            <a:ext cx="8208912" cy="52565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74435593"/>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95536" y="1052736"/>
            <a:ext cx="8229600" cy="4525963"/>
          </a:xfrm>
        </p:spPr>
        <p:txBody>
          <a:bodyPr>
            <a:normAutofit/>
          </a:bodyPr>
          <a:lstStyle/>
          <a:p>
            <a:pPr marL="109728" indent="0" algn="just">
              <a:buNone/>
            </a:pPr>
            <a:r>
              <a:rPr lang="en-GB" sz="2800" b="1" dirty="0">
                <a:latin typeface="Book Antiqua" pitchFamily="18" charset="0"/>
              </a:rPr>
              <a:t>Advantages of Open-Loop Control System </a:t>
            </a:r>
          </a:p>
          <a:p>
            <a:pPr marL="109728" indent="0" algn="just">
              <a:buNone/>
            </a:pPr>
            <a:r>
              <a:rPr lang="en-GB" sz="2400" dirty="0">
                <a:latin typeface="Book Antiqua" pitchFamily="18" charset="0"/>
              </a:rPr>
              <a:t>The followings are the advantages of an open-loop control system: </a:t>
            </a:r>
          </a:p>
          <a:p>
            <a:pPr marL="624078" indent="-514350" algn="just">
              <a:buClrTx/>
              <a:buFont typeface="+mj-lt"/>
              <a:buAutoNum type="romanLcPeriod"/>
            </a:pPr>
            <a:r>
              <a:rPr lang="en-GB" sz="2400" dirty="0">
                <a:latin typeface="Book Antiqua" pitchFamily="18" charset="0"/>
              </a:rPr>
              <a:t>These systems are simple in construction and design.</a:t>
            </a:r>
          </a:p>
          <a:p>
            <a:pPr marL="624078" indent="-514350" algn="just">
              <a:buClrTx/>
              <a:buFont typeface="+mj-lt"/>
              <a:buAutoNum type="romanLcPeriod"/>
            </a:pPr>
            <a:r>
              <a:rPr lang="en-GB" sz="2400" dirty="0">
                <a:latin typeface="Book Antiqua" pitchFamily="18" charset="0"/>
              </a:rPr>
              <a:t>These systems are economical. </a:t>
            </a:r>
          </a:p>
          <a:p>
            <a:pPr marL="624078" indent="-514350" algn="just">
              <a:buClrTx/>
              <a:buFont typeface="+mj-lt"/>
              <a:buAutoNum type="romanLcPeriod"/>
            </a:pPr>
            <a:r>
              <a:rPr lang="en-GB" sz="2400" dirty="0">
                <a:latin typeface="Book Antiqua" pitchFamily="18" charset="0"/>
              </a:rPr>
              <a:t>These systems are easy from maintenance point of view. </a:t>
            </a:r>
          </a:p>
          <a:p>
            <a:pPr marL="624078" indent="-514350" algn="just">
              <a:buClrTx/>
              <a:buFont typeface="+mj-lt"/>
              <a:buAutoNum type="romanLcPeriod"/>
            </a:pPr>
            <a:r>
              <a:rPr lang="en-GB" sz="2400" dirty="0">
                <a:latin typeface="Book Antiqua" pitchFamily="18" charset="0"/>
              </a:rPr>
              <a:t>Usually these systems are not much troubled with problems of stability. </a:t>
            </a:r>
          </a:p>
          <a:p>
            <a:pPr marL="624078" indent="-514350" algn="just">
              <a:buClrTx/>
              <a:buFont typeface="+mj-lt"/>
              <a:buAutoNum type="romanLcPeriod"/>
            </a:pPr>
            <a:r>
              <a:rPr lang="en-GB" sz="2400" dirty="0">
                <a:latin typeface="Book Antiqua" pitchFamily="18" charset="0"/>
              </a:rPr>
              <a:t>These systems are convenient to use when output is difficult to measure</a:t>
            </a:r>
          </a:p>
        </p:txBody>
      </p:sp>
      <p:sp>
        <p:nvSpPr>
          <p:cNvPr id="3" name="Footer Placeholder 2"/>
          <p:cNvSpPr>
            <a:spLocks noGrp="1"/>
          </p:cNvSpPr>
          <p:nvPr>
            <p:ph type="ftr" sz="quarter" idx="11"/>
          </p:nvPr>
        </p:nvSpPr>
        <p:spPr/>
        <p:txBody>
          <a:bodyPr/>
          <a:lstStyle/>
          <a:p>
            <a:r>
              <a:rPr lang="en-GB"/>
              <a:t>Prepared by Vicent V.M., MSc.</a:t>
            </a:r>
          </a:p>
        </p:txBody>
      </p:sp>
      <p:sp>
        <p:nvSpPr>
          <p:cNvPr id="4" name="Slide Number Placeholder 3"/>
          <p:cNvSpPr>
            <a:spLocks noGrp="1"/>
          </p:cNvSpPr>
          <p:nvPr>
            <p:ph type="sldNum" sz="quarter" idx="12"/>
          </p:nvPr>
        </p:nvSpPr>
        <p:spPr/>
        <p:txBody>
          <a:bodyPr/>
          <a:lstStyle/>
          <a:p>
            <a:fld id="{EE9BA162-D505-4D1D-972C-DA1311D099FB}" type="slidenum">
              <a:rPr lang="en-GB" smtClean="0"/>
              <a:t>6</a:t>
            </a:fld>
            <a:endParaRPr lang="en-GB"/>
          </a:p>
        </p:txBody>
      </p:sp>
      <p:sp>
        <p:nvSpPr>
          <p:cNvPr id="5" name="Title 4"/>
          <p:cNvSpPr>
            <a:spLocks noGrp="1"/>
          </p:cNvSpPr>
          <p:nvPr>
            <p:ph type="title"/>
          </p:nvPr>
        </p:nvSpPr>
        <p:spPr>
          <a:xfrm>
            <a:off x="457200" y="274638"/>
            <a:ext cx="8229600" cy="634082"/>
          </a:xfrm>
        </p:spPr>
        <p:txBody>
          <a:bodyPr>
            <a:normAutofit/>
          </a:bodyPr>
          <a:lstStyle/>
          <a:p>
            <a:r>
              <a:rPr lang="en-GB" sz="3200" dirty="0">
                <a:effectLst/>
                <a:latin typeface="Book Antiqua" pitchFamily="18" charset="0"/>
              </a:rPr>
              <a:t>Cont.. </a:t>
            </a:r>
          </a:p>
        </p:txBody>
      </p:sp>
    </p:spTree>
    <p:extLst>
      <p:ext uri="{BB962C8B-B14F-4D97-AF65-F5344CB8AC3E}">
        <p14:creationId xmlns:p14="http://schemas.microsoft.com/office/powerpoint/2010/main" val="802810513"/>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GB"/>
              <a:t>Prepared by Vicent V.M., MSc.</a:t>
            </a:r>
          </a:p>
        </p:txBody>
      </p:sp>
      <p:sp>
        <p:nvSpPr>
          <p:cNvPr id="4" name="Slide Number Placeholder 3"/>
          <p:cNvSpPr>
            <a:spLocks noGrp="1"/>
          </p:cNvSpPr>
          <p:nvPr>
            <p:ph type="sldNum" sz="quarter" idx="12"/>
          </p:nvPr>
        </p:nvSpPr>
        <p:spPr/>
        <p:txBody>
          <a:bodyPr/>
          <a:lstStyle/>
          <a:p>
            <a:fld id="{EE9BA162-D505-4D1D-972C-DA1311D099FB}" type="slidenum">
              <a:rPr lang="en-GB" smtClean="0"/>
              <a:t>60</a:t>
            </a:fld>
            <a:endParaRPr lang="en-GB"/>
          </a:p>
        </p:txBody>
      </p:sp>
      <p:sp>
        <p:nvSpPr>
          <p:cNvPr id="5" name="Title 4"/>
          <p:cNvSpPr>
            <a:spLocks noGrp="1"/>
          </p:cNvSpPr>
          <p:nvPr>
            <p:ph type="title"/>
          </p:nvPr>
        </p:nvSpPr>
        <p:spPr>
          <a:xfrm>
            <a:off x="467544" y="188640"/>
            <a:ext cx="8229600" cy="562074"/>
          </a:xfrm>
        </p:spPr>
        <p:txBody>
          <a:bodyPr>
            <a:normAutofit fontScale="90000"/>
          </a:bodyPr>
          <a:lstStyle/>
          <a:p>
            <a:r>
              <a:rPr lang="en-GB" sz="3200" dirty="0">
                <a:solidFill>
                  <a:schemeClr val="tx1"/>
                </a:solidFill>
                <a:effectLst/>
                <a:latin typeface="Book Antiqua" pitchFamily="18" charset="0"/>
              </a:rPr>
              <a:t>Cont..</a:t>
            </a:r>
          </a:p>
        </p:txBody>
      </p:sp>
      <p:pic>
        <p:nvPicPr>
          <p:cNvPr id="1638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3532" t="22619" r="22359" b="19129"/>
          <a:stretch/>
        </p:blipFill>
        <p:spPr bwMode="auto">
          <a:xfrm>
            <a:off x="467544" y="764704"/>
            <a:ext cx="8208912" cy="56166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76822342"/>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21196" y="764704"/>
            <a:ext cx="8229600" cy="5616623"/>
          </a:xfrm>
        </p:spPr>
        <p:txBody>
          <a:bodyPr/>
          <a:lstStyle/>
          <a:p>
            <a:pPr marL="109728" indent="0">
              <a:buNone/>
            </a:pPr>
            <a:r>
              <a:rPr lang="en-GB" b="1" dirty="0">
                <a:latin typeface="Book Antiqua" pitchFamily="18" charset="0"/>
              </a:rPr>
              <a:t>Example 2</a:t>
            </a:r>
          </a:p>
          <a:p>
            <a:endParaRPr lang="en-GB" dirty="0"/>
          </a:p>
          <a:p>
            <a:endParaRPr lang="en-GB" dirty="0"/>
          </a:p>
        </p:txBody>
      </p:sp>
      <p:sp>
        <p:nvSpPr>
          <p:cNvPr id="3" name="Footer Placeholder 2"/>
          <p:cNvSpPr>
            <a:spLocks noGrp="1"/>
          </p:cNvSpPr>
          <p:nvPr>
            <p:ph type="ftr" sz="quarter" idx="11"/>
          </p:nvPr>
        </p:nvSpPr>
        <p:spPr/>
        <p:txBody>
          <a:bodyPr/>
          <a:lstStyle/>
          <a:p>
            <a:r>
              <a:rPr lang="en-GB"/>
              <a:t>Prepared by Vicent V.M., MSc.</a:t>
            </a:r>
          </a:p>
        </p:txBody>
      </p:sp>
      <p:sp>
        <p:nvSpPr>
          <p:cNvPr id="4" name="Slide Number Placeholder 3"/>
          <p:cNvSpPr>
            <a:spLocks noGrp="1"/>
          </p:cNvSpPr>
          <p:nvPr>
            <p:ph type="sldNum" sz="quarter" idx="12"/>
          </p:nvPr>
        </p:nvSpPr>
        <p:spPr/>
        <p:txBody>
          <a:bodyPr/>
          <a:lstStyle/>
          <a:p>
            <a:fld id="{EE9BA162-D505-4D1D-972C-DA1311D099FB}" type="slidenum">
              <a:rPr lang="en-GB" smtClean="0"/>
              <a:t>61</a:t>
            </a:fld>
            <a:endParaRPr lang="en-GB"/>
          </a:p>
        </p:txBody>
      </p:sp>
      <p:sp>
        <p:nvSpPr>
          <p:cNvPr id="5" name="Title 4"/>
          <p:cNvSpPr>
            <a:spLocks noGrp="1"/>
          </p:cNvSpPr>
          <p:nvPr>
            <p:ph type="title"/>
          </p:nvPr>
        </p:nvSpPr>
        <p:spPr>
          <a:xfrm>
            <a:off x="516182" y="260648"/>
            <a:ext cx="8229600" cy="418058"/>
          </a:xfrm>
        </p:spPr>
        <p:txBody>
          <a:bodyPr>
            <a:normAutofit fontScale="90000"/>
          </a:bodyPr>
          <a:lstStyle/>
          <a:p>
            <a:r>
              <a:rPr lang="en-GB" sz="3200" dirty="0">
                <a:solidFill>
                  <a:schemeClr val="tx1"/>
                </a:solidFill>
                <a:effectLst/>
                <a:latin typeface="Book Antiqua" pitchFamily="18" charset="0"/>
              </a:rPr>
              <a:t>Cont..</a:t>
            </a:r>
          </a:p>
        </p:txBody>
      </p:sp>
      <p:pic>
        <p:nvPicPr>
          <p:cNvPr id="1843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35586" t="31547" r="21131" b="19167"/>
          <a:stretch/>
        </p:blipFill>
        <p:spPr bwMode="auto">
          <a:xfrm>
            <a:off x="539552" y="1196752"/>
            <a:ext cx="7992888" cy="5184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67497849"/>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GB"/>
              <a:t>Prepared by Vicent V.M., MSc.</a:t>
            </a:r>
          </a:p>
        </p:txBody>
      </p:sp>
      <p:sp>
        <p:nvSpPr>
          <p:cNvPr id="4" name="Slide Number Placeholder 3"/>
          <p:cNvSpPr>
            <a:spLocks noGrp="1"/>
          </p:cNvSpPr>
          <p:nvPr>
            <p:ph type="sldNum" sz="quarter" idx="12"/>
          </p:nvPr>
        </p:nvSpPr>
        <p:spPr/>
        <p:txBody>
          <a:bodyPr/>
          <a:lstStyle/>
          <a:p>
            <a:fld id="{EE9BA162-D505-4D1D-972C-DA1311D099FB}" type="slidenum">
              <a:rPr lang="en-GB" smtClean="0"/>
              <a:t>62</a:t>
            </a:fld>
            <a:endParaRPr lang="en-GB"/>
          </a:p>
        </p:txBody>
      </p:sp>
      <p:sp>
        <p:nvSpPr>
          <p:cNvPr id="5" name="Title 4"/>
          <p:cNvSpPr>
            <a:spLocks noGrp="1"/>
          </p:cNvSpPr>
          <p:nvPr>
            <p:ph type="title"/>
          </p:nvPr>
        </p:nvSpPr>
        <p:spPr>
          <a:xfrm>
            <a:off x="457200" y="274638"/>
            <a:ext cx="8229600" cy="634082"/>
          </a:xfrm>
        </p:spPr>
        <p:txBody>
          <a:bodyPr>
            <a:normAutofit/>
          </a:bodyPr>
          <a:lstStyle/>
          <a:p>
            <a:r>
              <a:rPr lang="en-GB" sz="3200" dirty="0">
                <a:solidFill>
                  <a:schemeClr val="tx1"/>
                </a:solidFill>
                <a:effectLst/>
                <a:latin typeface="Book Antiqua" pitchFamily="18" charset="0"/>
              </a:rPr>
              <a:t>Cont..</a:t>
            </a:r>
          </a:p>
        </p:txBody>
      </p:sp>
      <p:pic>
        <p:nvPicPr>
          <p:cNvPr id="1843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34804" t="25363" r="20327" b="19247"/>
          <a:stretch/>
        </p:blipFill>
        <p:spPr bwMode="auto">
          <a:xfrm>
            <a:off x="595980" y="908720"/>
            <a:ext cx="8368508" cy="55446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81579772"/>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109728" indent="0" algn="just">
              <a:buNone/>
            </a:pPr>
            <a:r>
              <a:rPr lang="en-GB" sz="2400" b="1" dirty="0">
                <a:latin typeface="Book Antiqua" pitchFamily="18" charset="0"/>
              </a:rPr>
              <a:t>Q1.</a:t>
            </a:r>
          </a:p>
          <a:p>
            <a:pPr marL="109728" indent="0" algn="just">
              <a:buNone/>
            </a:pPr>
            <a:r>
              <a:rPr lang="en-GB" sz="2400" dirty="0">
                <a:latin typeface="Book Antiqua" pitchFamily="18" charset="0"/>
              </a:rPr>
              <a:t>Determine the control ratio C/R and the canonical block diagram of the feedback control system</a:t>
            </a:r>
          </a:p>
          <a:p>
            <a:endParaRPr lang="en-GB" dirty="0"/>
          </a:p>
          <a:p>
            <a:endParaRPr lang="en-GB" dirty="0"/>
          </a:p>
          <a:p>
            <a:endParaRPr lang="en-GB" dirty="0"/>
          </a:p>
          <a:p>
            <a:endParaRPr lang="en-GB" dirty="0"/>
          </a:p>
          <a:p>
            <a:pPr marL="109728" indent="0">
              <a:buNone/>
            </a:pPr>
            <a:endParaRPr lang="en-GB" dirty="0"/>
          </a:p>
          <a:p>
            <a:endParaRPr lang="en-GB" dirty="0"/>
          </a:p>
        </p:txBody>
      </p:sp>
      <p:sp>
        <p:nvSpPr>
          <p:cNvPr id="3" name="Footer Placeholder 2"/>
          <p:cNvSpPr>
            <a:spLocks noGrp="1"/>
          </p:cNvSpPr>
          <p:nvPr>
            <p:ph type="ftr" sz="quarter" idx="11"/>
          </p:nvPr>
        </p:nvSpPr>
        <p:spPr/>
        <p:txBody>
          <a:bodyPr/>
          <a:lstStyle/>
          <a:p>
            <a:r>
              <a:rPr lang="en-GB"/>
              <a:t>Prepared by Vicent V.M., MSc.</a:t>
            </a:r>
          </a:p>
        </p:txBody>
      </p:sp>
      <p:sp>
        <p:nvSpPr>
          <p:cNvPr id="4" name="Slide Number Placeholder 3"/>
          <p:cNvSpPr>
            <a:spLocks noGrp="1"/>
          </p:cNvSpPr>
          <p:nvPr>
            <p:ph type="sldNum" sz="quarter" idx="12"/>
          </p:nvPr>
        </p:nvSpPr>
        <p:spPr/>
        <p:txBody>
          <a:bodyPr/>
          <a:lstStyle/>
          <a:p>
            <a:fld id="{EE9BA162-D505-4D1D-972C-DA1311D099FB}" type="slidenum">
              <a:rPr lang="en-GB" smtClean="0"/>
              <a:t>63</a:t>
            </a:fld>
            <a:endParaRPr lang="en-GB"/>
          </a:p>
        </p:txBody>
      </p:sp>
      <p:sp>
        <p:nvSpPr>
          <p:cNvPr id="5" name="Title 4"/>
          <p:cNvSpPr>
            <a:spLocks noGrp="1"/>
          </p:cNvSpPr>
          <p:nvPr>
            <p:ph type="title"/>
          </p:nvPr>
        </p:nvSpPr>
        <p:spPr/>
        <p:txBody>
          <a:bodyPr>
            <a:normAutofit/>
          </a:bodyPr>
          <a:lstStyle/>
          <a:p>
            <a:pPr algn="ctr"/>
            <a:r>
              <a:rPr lang="en-GB" sz="3200" dirty="0">
                <a:solidFill>
                  <a:schemeClr val="tx1"/>
                </a:solidFill>
                <a:effectLst/>
                <a:latin typeface="Book Antiqua" pitchFamily="18" charset="0"/>
              </a:rPr>
              <a:t>Home Work</a:t>
            </a:r>
          </a:p>
        </p:txBody>
      </p:sp>
      <p:pic>
        <p:nvPicPr>
          <p:cNvPr id="6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9672" y="2852936"/>
            <a:ext cx="6254999" cy="30963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95326599"/>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28034" y="908720"/>
            <a:ext cx="8229600" cy="4525963"/>
          </a:xfrm>
        </p:spPr>
        <p:txBody>
          <a:bodyPr/>
          <a:lstStyle/>
          <a:p>
            <a:pPr marL="109728" indent="0">
              <a:buNone/>
            </a:pPr>
            <a:r>
              <a:rPr lang="en-GB" dirty="0"/>
              <a:t>Q2. </a:t>
            </a:r>
          </a:p>
          <a:p>
            <a:pPr marL="109728" indent="0">
              <a:buNone/>
            </a:pPr>
            <a:r>
              <a:rPr lang="en-GB" sz="2400" dirty="0">
                <a:latin typeface="Book Antiqua" pitchFamily="18" charset="0"/>
              </a:rPr>
              <a:t>Apply Mason’s rule to determine the value of C(s)/R(s)</a:t>
            </a:r>
          </a:p>
          <a:p>
            <a:endParaRPr lang="en-GB" dirty="0"/>
          </a:p>
        </p:txBody>
      </p:sp>
      <p:sp>
        <p:nvSpPr>
          <p:cNvPr id="3" name="Footer Placeholder 2"/>
          <p:cNvSpPr>
            <a:spLocks noGrp="1"/>
          </p:cNvSpPr>
          <p:nvPr>
            <p:ph type="ftr" sz="quarter" idx="11"/>
          </p:nvPr>
        </p:nvSpPr>
        <p:spPr/>
        <p:txBody>
          <a:bodyPr/>
          <a:lstStyle/>
          <a:p>
            <a:r>
              <a:rPr lang="en-GB"/>
              <a:t>Prepared by Vicent V.M., MSc.</a:t>
            </a:r>
          </a:p>
        </p:txBody>
      </p:sp>
      <p:sp>
        <p:nvSpPr>
          <p:cNvPr id="4" name="Slide Number Placeholder 3"/>
          <p:cNvSpPr>
            <a:spLocks noGrp="1"/>
          </p:cNvSpPr>
          <p:nvPr>
            <p:ph type="sldNum" sz="quarter" idx="12"/>
          </p:nvPr>
        </p:nvSpPr>
        <p:spPr/>
        <p:txBody>
          <a:bodyPr/>
          <a:lstStyle/>
          <a:p>
            <a:fld id="{EE9BA162-D505-4D1D-972C-DA1311D099FB}" type="slidenum">
              <a:rPr lang="en-GB" smtClean="0"/>
              <a:t>64</a:t>
            </a:fld>
            <a:endParaRPr lang="en-GB"/>
          </a:p>
        </p:txBody>
      </p:sp>
      <p:sp>
        <p:nvSpPr>
          <p:cNvPr id="5" name="Title 4"/>
          <p:cNvSpPr>
            <a:spLocks noGrp="1"/>
          </p:cNvSpPr>
          <p:nvPr>
            <p:ph type="title"/>
          </p:nvPr>
        </p:nvSpPr>
        <p:spPr>
          <a:xfrm>
            <a:off x="457200" y="274638"/>
            <a:ext cx="8229600" cy="490066"/>
          </a:xfrm>
        </p:spPr>
        <p:txBody>
          <a:bodyPr>
            <a:normAutofit fontScale="90000"/>
          </a:bodyPr>
          <a:lstStyle/>
          <a:p>
            <a:r>
              <a:rPr lang="en-GB" sz="3200" dirty="0">
                <a:solidFill>
                  <a:schemeClr val="tx1"/>
                </a:solidFill>
                <a:effectLst/>
                <a:latin typeface="Book Antiqua" pitchFamily="18" charset="0"/>
              </a:rPr>
              <a:t>Cont..</a:t>
            </a:r>
          </a:p>
        </p:txBody>
      </p:sp>
      <p:grpSp>
        <p:nvGrpSpPr>
          <p:cNvPr id="6" name="Group 102"/>
          <p:cNvGrpSpPr>
            <a:grpSpLocks/>
          </p:cNvGrpSpPr>
          <p:nvPr/>
        </p:nvGrpSpPr>
        <p:grpSpPr bwMode="auto">
          <a:xfrm>
            <a:off x="374142" y="2239740"/>
            <a:ext cx="8062094" cy="3133476"/>
            <a:chOff x="453" y="1014"/>
            <a:chExt cx="4920" cy="942"/>
          </a:xfrm>
        </p:grpSpPr>
        <p:sp>
          <p:nvSpPr>
            <p:cNvPr id="7" name="Oval 6"/>
            <p:cNvSpPr>
              <a:spLocks noChangeArrowheads="1"/>
            </p:cNvSpPr>
            <p:nvPr/>
          </p:nvSpPr>
          <p:spPr bwMode="auto">
            <a:xfrm>
              <a:off x="704" y="1463"/>
              <a:ext cx="57" cy="57"/>
            </a:xfrm>
            <a:prstGeom prst="ellipse">
              <a:avLst/>
            </a:prstGeom>
            <a:solidFill>
              <a:srgbClr val="000000"/>
            </a:solidFill>
            <a:ln w="9525">
              <a:solidFill>
                <a:srgbClr val="000000"/>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 name="Line 7"/>
            <p:cNvSpPr>
              <a:spLocks noChangeShapeType="1"/>
            </p:cNvSpPr>
            <p:nvPr/>
          </p:nvSpPr>
          <p:spPr bwMode="auto">
            <a:xfrm>
              <a:off x="933" y="1488"/>
              <a:ext cx="48"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grpSp>
          <p:nvGrpSpPr>
            <p:cNvPr id="9" name="Group 13"/>
            <p:cNvGrpSpPr>
              <a:grpSpLocks/>
            </p:cNvGrpSpPr>
            <p:nvPr/>
          </p:nvGrpSpPr>
          <p:grpSpPr bwMode="auto">
            <a:xfrm rot="10800000">
              <a:off x="3526" y="1490"/>
              <a:ext cx="553" cy="123"/>
              <a:chOff x="5844" y="5820"/>
              <a:chExt cx="1728" cy="576"/>
            </a:xfrm>
          </p:grpSpPr>
          <p:sp>
            <p:nvSpPr>
              <p:cNvPr id="62" name="Freeform 14"/>
              <p:cNvSpPr>
                <a:spLocks/>
              </p:cNvSpPr>
              <p:nvPr/>
            </p:nvSpPr>
            <p:spPr bwMode="auto">
              <a:xfrm>
                <a:off x="6708" y="5820"/>
                <a:ext cx="864" cy="576"/>
              </a:xfrm>
              <a:custGeom>
                <a:avLst/>
                <a:gdLst>
                  <a:gd name="T0" fmla="*/ 0 w 864"/>
                  <a:gd name="T1" fmla="*/ 0 h 576"/>
                  <a:gd name="T2" fmla="*/ 372 w 864"/>
                  <a:gd name="T3" fmla="*/ 60 h 576"/>
                  <a:gd name="T4" fmla="*/ 672 w 864"/>
                  <a:gd name="T5" fmla="*/ 288 h 576"/>
                  <a:gd name="T6" fmla="*/ 864 w 864"/>
                  <a:gd name="T7" fmla="*/ 576 h 57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64" h="576">
                    <a:moveTo>
                      <a:pt x="0" y="0"/>
                    </a:moveTo>
                    <a:cubicBezTo>
                      <a:pt x="130" y="6"/>
                      <a:pt x="260" y="12"/>
                      <a:pt x="372" y="60"/>
                    </a:cubicBezTo>
                    <a:cubicBezTo>
                      <a:pt x="484" y="108"/>
                      <a:pt x="590" y="202"/>
                      <a:pt x="672" y="288"/>
                    </a:cubicBezTo>
                    <a:cubicBezTo>
                      <a:pt x="754" y="374"/>
                      <a:pt x="809" y="475"/>
                      <a:pt x="864" y="576"/>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63" name="Freeform 15"/>
              <p:cNvSpPr>
                <a:spLocks/>
              </p:cNvSpPr>
              <p:nvPr/>
            </p:nvSpPr>
            <p:spPr bwMode="auto">
              <a:xfrm flipH="1">
                <a:off x="5844" y="5820"/>
                <a:ext cx="864" cy="576"/>
              </a:xfrm>
              <a:custGeom>
                <a:avLst/>
                <a:gdLst>
                  <a:gd name="T0" fmla="*/ 0 w 864"/>
                  <a:gd name="T1" fmla="*/ 0 h 576"/>
                  <a:gd name="T2" fmla="*/ 372 w 864"/>
                  <a:gd name="T3" fmla="*/ 60 h 576"/>
                  <a:gd name="T4" fmla="*/ 672 w 864"/>
                  <a:gd name="T5" fmla="*/ 288 h 576"/>
                  <a:gd name="T6" fmla="*/ 864 w 864"/>
                  <a:gd name="T7" fmla="*/ 576 h 57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64" h="576">
                    <a:moveTo>
                      <a:pt x="0" y="0"/>
                    </a:moveTo>
                    <a:cubicBezTo>
                      <a:pt x="130" y="6"/>
                      <a:pt x="260" y="12"/>
                      <a:pt x="372" y="60"/>
                    </a:cubicBezTo>
                    <a:cubicBezTo>
                      <a:pt x="484" y="108"/>
                      <a:pt x="590" y="202"/>
                      <a:pt x="672" y="288"/>
                    </a:cubicBezTo>
                    <a:cubicBezTo>
                      <a:pt x="754" y="374"/>
                      <a:pt x="809" y="475"/>
                      <a:pt x="864" y="576"/>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64" name="Line 16"/>
              <p:cNvSpPr>
                <a:spLocks noChangeShapeType="1"/>
              </p:cNvSpPr>
              <p:nvPr/>
            </p:nvSpPr>
            <p:spPr bwMode="auto">
              <a:xfrm>
                <a:off x="6660" y="5820"/>
                <a:ext cx="120"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grpSp>
        <p:sp>
          <p:nvSpPr>
            <p:cNvPr id="10" name="Text Box 18"/>
            <p:cNvSpPr txBox="1">
              <a:spLocks noChangeArrowheads="1"/>
            </p:cNvSpPr>
            <p:nvPr/>
          </p:nvSpPr>
          <p:spPr bwMode="auto">
            <a:xfrm>
              <a:off x="453" y="1386"/>
              <a:ext cx="312" cy="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200" b="1" i="1">
                  <a:solidFill>
                    <a:schemeClr val="tx1"/>
                  </a:solidFill>
                  <a:latin typeface="Arial" charset="0"/>
                </a:defRPr>
              </a:lvl1pPr>
              <a:lvl2pPr marL="742950" indent="-285750" eaLnBrk="0" hangingPunct="0">
                <a:defRPr sz="2200" b="1" i="1">
                  <a:solidFill>
                    <a:schemeClr val="tx1"/>
                  </a:solidFill>
                  <a:latin typeface="Arial" charset="0"/>
                </a:defRPr>
              </a:lvl2pPr>
              <a:lvl3pPr marL="1143000" indent="-228600" eaLnBrk="0" hangingPunct="0">
                <a:defRPr sz="2200" b="1" i="1">
                  <a:solidFill>
                    <a:schemeClr val="tx1"/>
                  </a:solidFill>
                  <a:latin typeface="Arial" charset="0"/>
                </a:defRPr>
              </a:lvl3pPr>
              <a:lvl4pPr marL="1600200" indent="-228600" eaLnBrk="0" hangingPunct="0">
                <a:defRPr sz="2200" b="1" i="1">
                  <a:solidFill>
                    <a:schemeClr val="tx1"/>
                  </a:solidFill>
                  <a:latin typeface="Arial" charset="0"/>
                </a:defRPr>
              </a:lvl4pPr>
              <a:lvl5pPr marL="2057400" indent="-228600" eaLnBrk="0" hangingPunct="0">
                <a:defRPr sz="2200" b="1" i="1">
                  <a:solidFill>
                    <a:schemeClr val="tx1"/>
                  </a:solidFill>
                  <a:latin typeface="Arial" charset="0"/>
                </a:defRPr>
              </a:lvl5pPr>
              <a:lvl6pPr marL="2514600" indent="-228600" algn="ctr" eaLnBrk="0" fontAlgn="base" hangingPunct="0">
                <a:spcBef>
                  <a:spcPct val="0"/>
                </a:spcBef>
                <a:spcAft>
                  <a:spcPct val="0"/>
                </a:spcAft>
                <a:defRPr sz="2200" b="1" i="1">
                  <a:solidFill>
                    <a:schemeClr val="tx1"/>
                  </a:solidFill>
                  <a:latin typeface="Arial" charset="0"/>
                </a:defRPr>
              </a:lvl6pPr>
              <a:lvl7pPr marL="2971800" indent="-228600" algn="ctr" eaLnBrk="0" fontAlgn="base" hangingPunct="0">
                <a:spcBef>
                  <a:spcPct val="0"/>
                </a:spcBef>
                <a:spcAft>
                  <a:spcPct val="0"/>
                </a:spcAft>
                <a:defRPr sz="2200" b="1" i="1">
                  <a:solidFill>
                    <a:schemeClr val="tx1"/>
                  </a:solidFill>
                  <a:latin typeface="Arial" charset="0"/>
                </a:defRPr>
              </a:lvl7pPr>
              <a:lvl8pPr marL="3429000" indent="-228600" algn="ctr" eaLnBrk="0" fontAlgn="base" hangingPunct="0">
                <a:spcBef>
                  <a:spcPct val="0"/>
                </a:spcBef>
                <a:spcAft>
                  <a:spcPct val="0"/>
                </a:spcAft>
                <a:defRPr sz="2200" b="1" i="1">
                  <a:solidFill>
                    <a:schemeClr val="tx1"/>
                  </a:solidFill>
                  <a:latin typeface="Arial" charset="0"/>
                </a:defRPr>
              </a:lvl8pPr>
              <a:lvl9pPr marL="3886200" indent="-228600" algn="ctr" eaLnBrk="0" fontAlgn="base" hangingPunct="0">
                <a:spcBef>
                  <a:spcPct val="0"/>
                </a:spcBef>
                <a:spcAft>
                  <a:spcPct val="0"/>
                </a:spcAft>
                <a:defRPr sz="2200" b="1" i="1">
                  <a:solidFill>
                    <a:schemeClr val="tx1"/>
                  </a:solidFill>
                  <a:latin typeface="Arial"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solidFill>
                  <a:effectLst/>
                  <a:uLnTx/>
                  <a:uFillTx/>
                  <a:latin typeface="Times New Roman" pitchFamily="18" charset="0"/>
                </a:rPr>
                <a:t>R(s)</a:t>
              </a:r>
              <a:endParaRPr kumimoji="0" lang="en-US" sz="1800" b="0" i="0" u="none" strike="noStrike" kern="0" cap="none" spc="0" normalizeH="0" baseline="0" noProof="0">
                <a:ln>
                  <a:noFill/>
                </a:ln>
                <a:solidFill>
                  <a:srgbClr val="000000"/>
                </a:solidFill>
                <a:effectLst/>
                <a:uLnTx/>
                <a:uFillTx/>
                <a:latin typeface="Arial" charset="0"/>
              </a:endParaRPr>
            </a:p>
          </p:txBody>
        </p:sp>
        <p:sp>
          <p:nvSpPr>
            <p:cNvPr id="11" name="Text Box 19"/>
            <p:cNvSpPr txBox="1">
              <a:spLocks noChangeArrowheads="1"/>
            </p:cNvSpPr>
            <p:nvPr/>
          </p:nvSpPr>
          <p:spPr bwMode="auto">
            <a:xfrm>
              <a:off x="5049" y="1398"/>
              <a:ext cx="324"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200" b="1" i="1">
                  <a:solidFill>
                    <a:schemeClr val="tx1"/>
                  </a:solidFill>
                  <a:latin typeface="Arial" charset="0"/>
                </a:defRPr>
              </a:lvl1pPr>
              <a:lvl2pPr marL="742950" indent="-285750" eaLnBrk="0" hangingPunct="0">
                <a:defRPr sz="2200" b="1" i="1">
                  <a:solidFill>
                    <a:schemeClr val="tx1"/>
                  </a:solidFill>
                  <a:latin typeface="Arial" charset="0"/>
                </a:defRPr>
              </a:lvl2pPr>
              <a:lvl3pPr marL="1143000" indent="-228600" eaLnBrk="0" hangingPunct="0">
                <a:defRPr sz="2200" b="1" i="1">
                  <a:solidFill>
                    <a:schemeClr val="tx1"/>
                  </a:solidFill>
                  <a:latin typeface="Arial" charset="0"/>
                </a:defRPr>
              </a:lvl3pPr>
              <a:lvl4pPr marL="1600200" indent="-228600" eaLnBrk="0" hangingPunct="0">
                <a:defRPr sz="2200" b="1" i="1">
                  <a:solidFill>
                    <a:schemeClr val="tx1"/>
                  </a:solidFill>
                  <a:latin typeface="Arial" charset="0"/>
                </a:defRPr>
              </a:lvl4pPr>
              <a:lvl5pPr marL="2057400" indent="-228600" eaLnBrk="0" hangingPunct="0">
                <a:defRPr sz="2200" b="1" i="1">
                  <a:solidFill>
                    <a:schemeClr val="tx1"/>
                  </a:solidFill>
                  <a:latin typeface="Arial" charset="0"/>
                </a:defRPr>
              </a:lvl5pPr>
              <a:lvl6pPr marL="2514600" indent="-228600" algn="ctr" eaLnBrk="0" fontAlgn="base" hangingPunct="0">
                <a:spcBef>
                  <a:spcPct val="0"/>
                </a:spcBef>
                <a:spcAft>
                  <a:spcPct val="0"/>
                </a:spcAft>
                <a:defRPr sz="2200" b="1" i="1">
                  <a:solidFill>
                    <a:schemeClr val="tx1"/>
                  </a:solidFill>
                  <a:latin typeface="Arial" charset="0"/>
                </a:defRPr>
              </a:lvl6pPr>
              <a:lvl7pPr marL="2971800" indent="-228600" algn="ctr" eaLnBrk="0" fontAlgn="base" hangingPunct="0">
                <a:spcBef>
                  <a:spcPct val="0"/>
                </a:spcBef>
                <a:spcAft>
                  <a:spcPct val="0"/>
                </a:spcAft>
                <a:defRPr sz="2200" b="1" i="1">
                  <a:solidFill>
                    <a:schemeClr val="tx1"/>
                  </a:solidFill>
                  <a:latin typeface="Arial" charset="0"/>
                </a:defRPr>
              </a:lvl7pPr>
              <a:lvl8pPr marL="3429000" indent="-228600" algn="ctr" eaLnBrk="0" fontAlgn="base" hangingPunct="0">
                <a:spcBef>
                  <a:spcPct val="0"/>
                </a:spcBef>
                <a:spcAft>
                  <a:spcPct val="0"/>
                </a:spcAft>
                <a:defRPr sz="2200" b="1" i="1">
                  <a:solidFill>
                    <a:schemeClr val="tx1"/>
                  </a:solidFill>
                  <a:latin typeface="Arial" charset="0"/>
                </a:defRPr>
              </a:lvl8pPr>
              <a:lvl9pPr marL="3886200" indent="-228600" algn="ctr" eaLnBrk="0" fontAlgn="base" hangingPunct="0">
                <a:spcBef>
                  <a:spcPct val="0"/>
                </a:spcBef>
                <a:spcAft>
                  <a:spcPct val="0"/>
                </a:spcAft>
                <a:defRPr sz="2200" b="1" i="1">
                  <a:solidFill>
                    <a:schemeClr val="tx1"/>
                  </a:solidFill>
                  <a:latin typeface="Arial"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solidFill>
                  <a:effectLst/>
                  <a:uLnTx/>
                  <a:uFillTx/>
                  <a:latin typeface="Times New Roman" pitchFamily="18" charset="0"/>
                </a:rPr>
                <a:t>C(s)</a:t>
              </a:r>
              <a:endParaRPr kumimoji="0" lang="en-US" sz="1800" b="0" i="0" u="none" strike="noStrike" kern="0" cap="none" spc="0" normalizeH="0" baseline="0" noProof="0">
                <a:ln>
                  <a:noFill/>
                </a:ln>
                <a:solidFill>
                  <a:srgbClr val="000000"/>
                </a:solidFill>
                <a:effectLst/>
                <a:uLnTx/>
                <a:uFillTx/>
                <a:latin typeface="Arial" charset="0"/>
              </a:endParaRPr>
            </a:p>
          </p:txBody>
        </p:sp>
        <p:sp>
          <p:nvSpPr>
            <p:cNvPr id="12" name="Text Box 25"/>
            <p:cNvSpPr txBox="1">
              <a:spLocks noChangeArrowheads="1"/>
            </p:cNvSpPr>
            <p:nvPr/>
          </p:nvSpPr>
          <p:spPr bwMode="auto">
            <a:xfrm>
              <a:off x="807" y="1326"/>
              <a:ext cx="333"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200" b="1" i="1">
                  <a:solidFill>
                    <a:schemeClr val="tx1"/>
                  </a:solidFill>
                  <a:latin typeface="Arial" charset="0"/>
                </a:defRPr>
              </a:lvl1pPr>
              <a:lvl2pPr marL="742950" indent="-285750" eaLnBrk="0" hangingPunct="0">
                <a:defRPr sz="2200" b="1" i="1">
                  <a:solidFill>
                    <a:schemeClr val="tx1"/>
                  </a:solidFill>
                  <a:latin typeface="Arial" charset="0"/>
                </a:defRPr>
              </a:lvl2pPr>
              <a:lvl3pPr marL="1143000" indent="-228600" eaLnBrk="0" hangingPunct="0">
                <a:defRPr sz="2200" b="1" i="1">
                  <a:solidFill>
                    <a:schemeClr val="tx1"/>
                  </a:solidFill>
                  <a:latin typeface="Arial" charset="0"/>
                </a:defRPr>
              </a:lvl3pPr>
              <a:lvl4pPr marL="1600200" indent="-228600" eaLnBrk="0" hangingPunct="0">
                <a:defRPr sz="2200" b="1" i="1">
                  <a:solidFill>
                    <a:schemeClr val="tx1"/>
                  </a:solidFill>
                  <a:latin typeface="Arial" charset="0"/>
                </a:defRPr>
              </a:lvl4pPr>
              <a:lvl5pPr marL="2057400" indent="-228600" eaLnBrk="0" hangingPunct="0">
                <a:defRPr sz="2200" b="1" i="1">
                  <a:solidFill>
                    <a:schemeClr val="tx1"/>
                  </a:solidFill>
                  <a:latin typeface="Arial" charset="0"/>
                </a:defRPr>
              </a:lvl5pPr>
              <a:lvl6pPr marL="2514600" indent="-228600" algn="ctr" eaLnBrk="0" fontAlgn="base" hangingPunct="0">
                <a:spcBef>
                  <a:spcPct val="0"/>
                </a:spcBef>
                <a:spcAft>
                  <a:spcPct val="0"/>
                </a:spcAft>
                <a:defRPr sz="2200" b="1" i="1">
                  <a:solidFill>
                    <a:schemeClr val="tx1"/>
                  </a:solidFill>
                  <a:latin typeface="Arial" charset="0"/>
                </a:defRPr>
              </a:lvl6pPr>
              <a:lvl7pPr marL="2971800" indent="-228600" algn="ctr" eaLnBrk="0" fontAlgn="base" hangingPunct="0">
                <a:spcBef>
                  <a:spcPct val="0"/>
                </a:spcBef>
                <a:spcAft>
                  <a:spcPct val="0"/>
                </a:spcAft>
                <a:defRPr sz="2200" b="1" i="1">
                  <a:solidFill>
                    <a:schemeClr val="tx1"/>
                  </a:solidFill>
                  <a:latin typeface="Arial" charset="0"/>
                </a:defRPr>
              </a:lvl7pPr>
              <a:lvl8pPr marL="3429000" indent="-228600" algn="ctr" eaLnBrk="0" fontAlgn="base" hangingPunct="0">
                <a:spcBef>
                  <a:spcPct val="0"/>
                </a:spcBef>
                <a:spcAft>
                  <a:spcPct val="0"/>
                </a:spcAft>
                <a:defRPr sz="2200" b="1" i="1">
                  <a:solidFill>
                    <a:schemeClr val="tx1"/>
                  </a:solidFill>
                  <a:latin typeface="Arial" charset="0"/>
                </a:defRPr>
              </a:lvl8pPr>
              <a:lvl9pPr marL="3886200" indent="-228600" algn="ctr" eaLnBrk="0" fontAlgn="base" hangingPunct="0">
                <a:spcBef>
                  <a:spcPct val="0"/>
                </a:spcBef>
                <a:spcAft>
                  <a:spcPct val="0"/>
                </a:spcAft>
                <a:defRPr sz="2200" b="1" i="1">
                  <a:solidFill>
                    <a:schemeClr val="tx1"/>
                  </a:solidFill>
                  <a:latin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solidFill>
                  <a:effectLst/>
                  <a:uLnTx/>
                  <a:uFillTx/>
                  <a:latin typeface="Times New Roman" pitchFamily="18" charset="0"/>
                </a:rPr>
                <a:t>G</a:t>
              </a:r>
              <a:r>
                <a:rPr kumimoji="0" lang="en-US" sz="1200" b="0" i="0" u="none" strike="noStrike" kern="0" cap="none" spc="0" normalizeH="0" baseline="-25000" noProof="0">
                  <a:ln>
                    <a:noFill/>
                  </a:ln>
                  <a:solidFill>
                    <a:srgbClr val="000000"/>
                  </a:solidFill>
                  <a:effectLst/>
                  <a:uLnTx/>
                  <a:uFillTx/>
                  <a:latin typeface="Times New Roman" pitchFamily="18" charset="0"/>
                </a:rPr>
                <a:t>1</a:t>
              </a:r>
            </a:p>
          </p:txBody>
        </p:sp>
        <p:sp>
          <p:nvSpPr>
            <p:cNvPr id="13" name="Line 35"/>
            <p:cNvSpPr>
              <a:spLocks noChangeShapeType="1"/>
            </p:cNvSpPr>
            <p:nvPr/>
          </p:nvSpPr>
          <p:spPr bwMode="auto">
            <a:xfrm>
              <a:off x="732" y="1488"/>
              <a:ext cx="4296"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14" name="Oval 36"/>
            <p:cNvSpPr>
              <a:spLocks noChangeArrowheads="1"/>
            </p:cNvSpPr>
            <p:nvPr/>
          </p:nvSpPr>
          <p:spPr bwMode="auto">
            <a:xfrm>
              <a:off x="1196" y="1469"/>
              <a:ext cx="57" cy="57"/>
            </a:xfrm>
            <a:prstGeom prst="ellipse">
              <a:avLst/>
            </a:prstGeom>
            <a:solidFill>
              <a:srgbClr val="000000"/>
            </a:solidFill>
            <a:ln w="9525">
              <a:solidFill>
                <a:srgbClr val="000000"/>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5" name="Oval 37"/>
            <p:cNvSpPr>
              <a:spLocks noChangeArrowheads="1"/>
            </p:cNvSpPr>
            <p:nvPr/>
          </p:nvSpPr>
          <p:spPr bwMode="auto">
            <a:xfrm>
              <a:off x="1718" y="1457"/>
              <a:ext cx="57" cy="57"/>
            </a:xfrm>
            <a:prstGeom prst="ellipse">
              <a:avLst/>
            </a:prstGeom>
            <a:solidFill>
              <a:srgbClr val="000000"/>
            </a:solidFill>
            <a:ln w="9525">
              <a:solidFill>
                <a:srgbClr val="000000"/>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6" name="Oval 38"/>
            <p:cNvSpPr>
              <a:spLocks noChangeArrowheads="1"/>
            </p:cNvSpPr>
            <p:nvPr/>
          </p:nvSpPr>
          <p:spPr bwMode="auto">
            <a:xfrm>
              <a:off x="2282" y="1463"/>
              <a:ext cx="57" cy="57"/>
            </a:xfrm>
            <a:prstGeom prst="ellipse">
              <a:avLst/>
            </a:prstGeom>
            <a:solidFill>
              <a:srgbClr val="000000"/>
            </a:solidFill>
            <a:ln w="9525">
              <a:solidFill>
                <a:srgbClr val="000000"/>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7" name="Oval 39"/>
            <p:cNvSpPr>
              <a:spLocks noChangeArrowheads="1"/>
            </p:cNvSpPr>
            <p:nvPr/>
          </p:nvSpPr>
          <p:spPr bwMode="auto">
            <a:xfrm>
              <a:off x="2936" y="1451"/>
              <a:ext cx="57" cy="57"/>
            </a:xfrm>
            <a:prstGeom prst="ellipse">
              <a:avLst/>
            </a:prstGeom>
            <a:solidFill>
              <a:srgbClr val="000000"/>
            </a:solidFill>
            <a:ln w="9525">
              <a:solidFill>
                <a:srgbClr val="000000"/>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8" name="Oval 40"/>
            <p:cNvSpPr>
              <a:spLocks noChangeArrowheads="1"/>
            </p:cNvSpPr>
            <p:nvPr/>
          </p:nvSpPr>
          <p:spPr bwMode="auto">
            <a:xfrm>
              <a:off x="3506" y="1457"/>
              <a:ext cx="57" cy="57"/>
            </a:xfrm>
            <a:prstGeom prst="ellipse">
              <a:avLst/>
            </a:prstGeom>
            <a:solidFill>
              <a:srgbClr val="000000"/>
            </a:solidFill>
            <a:ln w="9525">
              <a:solidFill>
                <a:srgbClr val="000000"/>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9" name="Oval 41"/>
            <p:cNvSpPr>
              <a:spLocks noChangeArrowheads="1"/>
            </p:cNvSpPr>
            <p:nvPr/>
          </p:nvSpPr>
          <p:spPr bwMode="auto">
            <a:xfrm>
              <a:off x="5006" y="1469"/>
              <a:ext cx="57" cy="57"/>
            </a:xfrm>
            <a:prstGeom prst="ellipse">
              <a:avLst/>
            </a:prstGeom>
            <a:solidFill>
              <a:srgbClr val="000000"/>
            </a:solidFill>
            <a:ln w="9525">
              <a:solidFill>
                <a:srgbClr val="000000"/>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0" name="Oval 42"/>
            <p:cNvSpPr>
              <a:spLocks noChangeArrowheads="1"/>
            </p:cNvSpPr>
            <p:nvPr/>
          </p:nvSpPr>
          <p:spPr bwMode="auto">
            <a:xfrm>
              <a:off x="4040" y="1451"/>
              <a:ext cx="57" cy="57"/>
            </a:xfrm>
            <a:prstGeom prst="ellipse">
              <a:avLst/>
            </a:prstGeom>
            <a:solidFill>
              <a:srgbClr val="000000"/>
            </a:solidFill>
            <a:ln w="9525">
              <a:solidFill>
                <a:srgbClr val="000000"/>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nvGrpSpPr>
            <p:cNvPr id="21" name="Group 43"/>
            <p:cNvGrpSpPr>
              <a:grpSpLocks/>
            </p:cNvGrpSpPr>
            <p:nvPr/>
          </p:nvGrpSpPr>
          <p:grpSpPr bwMode="auto">
            <a:xfrm rot="10800000">
              <a:off x="2284" y="1484"/>
              <a:ext cx="691" cy="171"/>
              <a:chOff x="5844" y="5820"/>
              <a:chExt cx="1728" cy="576"/>
            </a:xfrm>
          </p:grpSpPr>
          <p:sp>
            <p:nvSpPr>
              <p:cNvPr id="59" name="Freeform 44"/>
              <p:cNvSpPr>
                <a:spLocks/>
              </p:cNvSpPr>
              <p:nvPr/>
            </p:nvSpPr>
            <p:spPr bwMode="auto">
              <a:xfrm>
                <a:off x="6708" y="5820"/>
                <a:ext cx="864" cy="576"/>
              </a:xfrm>
              <a:custGeom>
                <a:avLst/>
                <a:gdLst>
                  <a:gd name="T0" fmla="*/ 0 w 864"/>
                  <a:gd name="T1" fmla="*/ 0 h 576"/>
                  <a:gd name="T2" fmla="*/ 372 w 864"/>
                  <a:gd name="T3" fmla="*/ 60 h 576"/>
                  <a:gd name="T4" fmla="*/ 672 w 864"/>
                  <a:gd name="T5" fmla="*/ 288 h 576"/>
                  <a:gd name="T6" fmla="*/ 864 w 864"/>
                  <a:gd name="T7" fmla="*/ 576 h 57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64" h="576">
                    <a:moveTo>
                      <a:pt x="0" y="0"/>
                    </a:moveTo>
                    <a:cubicBezTo>
                      <a:pt x="130" y="6"/>
                      <a:pt x="260" y="12"/>
                      <a:pt x="372" y="60"/>
                    </a:cubicBezTo>
                    <a:cubicBezTo>
                      <a:pt x="484" y="108"/>
                      <a:pt x="590" y="202"/>
                      <a:pt x="672" y="288"/>
                    </a:cubicBezTo>
                    <a:cubicBezTo>
                      <a:pt x="754" y="374"/>
                      <a:pt x="809" y="475"/>
                      <a:pt x="864" y="576"/>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60" name="Freeform 45"/>
              <p:cNvSpPr>
                <a:spLocks/>
              </p:cNvSpPr>
              <p:nvPr/>
            </p:nvSpPr>
            <p:spPr bwMode="auto">
              <a:xfrm flipH="1">
                <a:off x="5844" y="5820"/>
                <a:ext cx="864" cy="576"/>
              </a:xfrm>
              <a:custGeom>
                <a:avLst/>
                <a:gdLst>
                  <a:gd name="T0" fmla="*/ 0 w 864"/>
                  <a:gd name="T1" fmla="*/ 0 h 576"/>
                  <a:gd name="T2" fmla="*/ 372 w 864"/>
                  <a:gd name="T3" fmla="*/ 60 h 576"/>
                  <a:gd name="T4" fmla="*/ 672 w 864"/>
                  <a:gd name="T5" fmla="*/ 288 h 576"/>
                  <a:gd name="T6" fmla="*/ 864 w 864"/>
                  <a:gd name="T7" fmla="*/ 576 h 57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64" h="576">
                    <a:moveTo>
                      <a:pt x="0" y="0"/>
                    </a:moveTo>
                    <a:cubicBezTo>
                      <a:pt x="130" y="6"/>
                      <a:pt x="260" y="12"/>
                      <a:pt x="372" y="60"/>
                    </a:cubicBezTo>
                    <a:cubicBezTo>
                      <a:pt x="484" y="108"/>
                      <a:pt x="590" y="202"/>
                      <a:pt x="672" y="288"/>
                    </a:cubicBezTo>
                    <a:cubicBezTo>
                      <a:pt x="754" y="374"/>
                      <a:pt x="809" y="475"/>
                      <a:pt x="864" y="576"/>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61" name="Line 46"/>
              <p:cNvSpPr>
                <a:spLocks noChangeShapeType="1"/>
              </p:cNvSpPr>
              <p:nvPr/>
            </p:nvSpPr>
            <p:spPr bwMode="auto">
              <a:xfrm>
                <a:off x="6660" y="5820"/>
                <a:ext cx="120"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grpSp>
        <p:grpSp>
          <p:nvGrpSpPr>
            <p:cNvPr id="22" name="Group 59"/>
            <p:cNvGrpSpPr>
              <a:grpSpLocks/>
            </p:cNvGrpSpPr>
            <p:nvPr/>
          </p:nvGrpSpPr>
          <p:grpSpPr bwMode="auto">
            <a:xfrm rot="10800000" flipV="1">
              <a:off x="2308" y="1238"/>
              <a:ext cx="1747" cy="231"/>
              <a:chOff x="5844" y="5820"/>
              <a:chExt cx="1728" cy="576"/>
            </a:xfrm>
          </p:grpSpPr>
          <p:sp>
            <p:nvSpPr>
              <p:cNvPr id="56" name="Freeform 60"/>
              <p:cNvSpPr>
                <a:spLocks/>
              </p:cNvSpPr>
              <p:nvPr/>
            </p:nvSpPr>
            <p:spPr bwMode="auto">
              <a:xfrm>
                <a:off x="6708" y="5820"/>
                <a:ext cx="864" cy="576"/>
              </a:xfrm>
              <a:custGeom>
                <a:avLst/>
                <a:gdLst>
                  <a:gd name="T0" fmla="*/ 0 w 864"/>
                  <a:gd name="T1" fmla="*/ 0 h 576"/>
                  <a:gd name="T2" fmla="*/ 372 w 864"/>
                  <a:gd name="T3" fmla="*/ 60 h 576"/>
                  <a:gd name="T4" fmla="*/ 672 w 864"/>
                  <a:gd name="T5" fmla="*/ 288 h 576"/>
                  <a:gd name="T6" fmla="*/ 864 w 864"/>
                  <a:gd name="T7" fmla="*/ 576 h 57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64" h="576">
                    <a:moveTo>
                      <a:pt x="0" y="0"/>
                    </a:moveTo>
                    <a:cubicBezTo>
                      <a:pt x="130" y="6"/>
                      <a:pt x="260" y="12"/>
                      <a:pt x="372" y="60"/>
                    </a:cubicBezTo>
                    <a:cubicBezTo>
                      <a:pt x="484" y="108"/>
                      <a:pt x="590" y="202"/>
                      <a:pt x="672" y="288"/>
                    </a:cubicBezTo>
                    <a:cubicBezTo>
                      <a:pt x="754" y="374"/>
                      <a:pt x="809" y="475"/>
                      <a:pt x="864" y="576"/>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57" name="Freeform 61"/>
              <p:cNvSpPr>
                <a:spLocks/>
              </p:cNvSpPr>
              <p:nvPr/>
            </p:nvSpPr>
            <p:spPr bwMode="auto">
              <a:xfrm flipH="1">
                <a:off x="5844" y="5820"/>
                <a:ext cx="864" cy="576"/>
              </a:xfrm>
              <a:custGeom>
                <a:avLst/>
                <a:gdLst>
                  <a:gd name="T0" fmla="*/ 0 w 864"/>
                  <a:gd name="T1" fmla="*/ 0 h 576"/>
                  <a:gd name="T2" fmla="*/ 372 w 864"/>
                  <a:gd name="T3" fmla="*/ 60 h 576"/>
                  <a:gd name="T4" fmla="*/ 672 w 864"/>
                  <a:gd name="T5" fmla="*/ 288 h 576"/>
                  <a:gd name="T6" fmla="*/ 864 w 864"/>
                  <a:gd name="T7" fmla="*/ 576 h 57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64" h="576">
                    <a:moveTo>
                      <a:pt x="0" y="0"/>
                    </a:moveTo>
                    <a:cubicBezTo>
                      <a:pt x="130" y="6"/>
                      <a:pt x="260" y="12"/>
                      <a:pt x="372" y="60"/>
                    </a:cubicBezTo>
                    <a:cubicBezTo>
                      <a:pt x="484" y="108"/>
                      <a:pt x="590" y="202"/>
                      <a:pt x="672" y="288"/>
                    </a:cubicBezTo>
                    <a:cubicBezTo>
                      <a:pt x="754" y="374"/>
                      <a:pt x="809" y="475"/>
                      <a:pt x="864" y="576"/>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58" name="Line 62"/>
              <p:cNvSpPr>
                <a:spLocks noChangeShapeType="1"/>
              </p:cNvSpPr>
              <p:nvPr/>
            </p:nvSpPr>
            <p:spPr bwMode="auto">
              <a:xfrm>
                <a:off x="6660" y="5820"/>
                <a:ext cx="120"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grpSp>
        <p:grpSp>
          <p:nvGrpSpPr>
            <p:cNvPr id="23" name="Group 63"/>
            <p:cNvGrpSpPr>
              <a:grpSpLocks/>
            </p:cNvGrpSpPr>
            <p:nvPr/>
          </p:nvGrpSpPr>
          <p:grpSpPr bwMode="auto">
            <a:xfrm rot="10800000">
              <a:off x="1744" y="1490"/>
              <a:ext cx="2347" cy="441"/>
              <a:chOff x="5844" y="5820"/>
              <a:chExt cx="1728" cy="576"/>
            </a:xfrm>
          </p:grpSpPr>
          <p:sp>
            <p:nvSpPr>
              <p:cNvPr id="53" name="Freeform 64"/>
              <p:cNvSpPr>
                <a:spLocks/>
              </p:cNvSpPr>
              <p:nvPr/>
            </p:nvSpPr>
            <p:spPr bwMode="auto">
              <a:xfrm>
                <a:off x="6708" y="5820"/>
                <a:ext cx="864" cy="576"/>
              </a:xfrm>
              <a:custGeom>
                <a:avLst/>
                <a:gdLst>
                  <a:gd name="T0" fmla="*/ 0 w 864"/>
                  <a:gd name="T1" fmla="*/ 0 h 576"/>
                  <a:gd name="T2" fmla="*/ 372 w 864"/>
                  <a:gd name="T3" fmla="*/ 60 h 576"/>
                  <a:gd name="T4" fmla="*/ 672 w 864"/>
                  <a:gd name="T5" fmla="*/ 288 h 576"/>
                  <a:gd name="T6" fmla="*/ 864 w 864"/>
                  <a:gd name="T7" fmla="*/ 576 h 57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64" h="576">
                    <a:moveTo>
                      <a:pt x="0" y="0"/>
                    </a:moveTo>
                    <a:cubicBezTo>
                      <a:pt x="130" y="6"/>
                      <a:pt x="260" y="12"/>
                      <a:pt x="372" y="60"/>
                    </a:cubicBezTo>
                    <a:cubicBezTo>
                      <a:pt x="484" y="108"/>
                      <a:pt x="590" y="202"/>
                      <a:pt x="672" y="288"/>
                    </a:cubicBezTo>
                    <a:cubicBezTo>
                      <a:pt x="754" y="374"/>
                      <a:pt x="809" y="475"/>
                      <a:pt x="864" y="576"/>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54" name="Freeform 65"/>
              <p:cNvSpPr>
                <a:spLocks/>
              </p:cNvSpPr>
              <p:nvPr/>
            </p:nvSpPr>
            <p:spPr bwMode="auto">
              <a:xfrm flipH="1">
                <a:off x="5844" y="5820"/>
                <a:ext cx="864" cy="576"/>
              </a:xfrm>
              <a:custGeom>
                <a:avLst/>
                <a:gdLst>
                  <a:gd name="T0" fmla="*/ 0 w 864"/>
                  <a:gd name="T1" fmla="*/ 0 h 576"/>
                  <a:gd name="T2" fmla="*/ 372 w 864"/>
                  <a:gd name="T3" fmla="*/ 60 h 576"/>
                  <a:gd name="T4" fmla="*/ 672 w 864"/>
                  <a:gd name="T5" fmla="*/ 288 h 576"/>
                  <a:gd name="T6" fmla="*/ 864 w 864"/>
                  <a:gd name="T7" fmla="*/ 576 h 57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64" h="576">
                    <a:moveTo>
                      <a:pt x="0" y="0"/>
                    </a:moveTo>
                    <a:cubicBezTo>
                      <a:pt x="130" y="6"/>
                      <a:pt x="260" y="12"/>
                      <a:pt x="372" y="60"/>
                    </a:cubicBezTo>
                    <a:cubicBezTo>
                      <a:pt x="484" y="108"/>
                      <a:pt x="590" y="202"/>
                      <a:pt x="672" y="288"/>
                    </a:cubicBezTo>
                    <a:cubicBezTo>
                      <a:pt x="754" y="374"/>
                      <a:pt x="809" y="475"/>
                      <a:pt x="864" y="576"/>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55" name="Line 66"/>
              <p:cNvSpPr>
                <a:spLocks noChangeShapeType="1"/>
              </p:cNvSpPr>
              <p:nvPr/>
            </p:nvSpPr>
            <p:spPr bwMode="auto">
              <a:xfrm>
                <a:off x="6660" y="5820"/>
                <a:ext cx="120"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grpSp>
        <p:sp>
          <p:nvSpPr>
            <p:cNvPr id="24" name="Oval 67"/>
            <p:cNvSpPr>
              <a:spLocks noChangeArrowheads="1"/>
            </p:cNvSpPr>
            <p:nvPr/>
          </p:nvSpPr>
          <p:spPr bwMode="auto">
            <a:xfrm>
              <a:off x="4526" y="1457"/>
              <a:ext cx="57" cy="57"/>
            </a:xfrm>
            <a:prstGeom prst="ellipse">
              <a:avLst/>
            </a:prstGeom>
            <a:solidFill>
              <a:srgbClr val="000000"/>
            </a:solidFill>
            <a:ln w="9525">
              <a:solidFill>
                <a:srgbClr val="000000"/>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nvGrpSpPr>
            <p:cNvPr id="25" name="Group 68"/>
            <p:cNvGrpSpPr>
              <a:grpSpLocks/>
            </p:cNvGrpSpPr>
            <p:nvPr/>
          </p:nvGrpSpPr>
          <p:grpSpPr bwMode="auto">
            <a:xfrm>
              <a:off x="1209" y="1042"/>
              <a:ext cx="3349" cy="440"/>
              <a:chOff x="5844" y="5820"/>
              <a:chExt cx="1728" cy="576"/>
            </a:xfrm>
          </p:grpSpPr>
          <p:sp>
            <p:nvSpPr>
              <p:cNvPr id="50" name="Freeform 69"/>
              <p:cNvSpPr>
                <a:spLocks/>
              </p:cNvSpPr>
              <p:nvPr/>
            </p:nvSpPr>
            <p:spPr bwMode="auto">
              <a:xfrm>
                <a:off x="6708" y="5820"/>
                <a:ext cx="864" cy="576"/>
              </a:xfrm>
              <a:custGeom>
                <a:avLst/>
                <a:gdLst>
                  <a:gd name="T0" fmla="*/ 0 w 864"/>
                  <a:gd name="T1" fmla="*/ 0 h 576"/>
                  <a:gd name="T2" fmla="*/ 372 w 864"/>
                  <a:gd name="T3" fmla="*/ 60 h 576"/>
                  <a:gd name="T4" fmla="*/ 672 w 864"/>
                  <a:gd name="T5" fmla="*/ 288 h 576"/>
                  <a:gd name="T6" fmla="*/ 864 w 864"/>
                  <a:gd name="T7" fmla="*/ 576 h 57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64" h="576">
                    <a:moveTo>
                      <a:pt x="0" y="0"/>
                    </a:moveTo>
                    <a:cubicBezTo>
                      <a:pt x="130" y="6"/>
                      <a:pt x="260" y="12"/>
                      <a:pt x="372" y="60"/>
                    </a:cubicBezTo>
                    <a:cubicBezTo>
                      <a:pt x="484" y="108"/>
                      <a:pt x="590" y="202"/>
                      <a:pt x="672" y="288"/>
                    </a:cubicBezTo>
                    <a:cubicBezTo>
                      <a:pt x="754" y="374"/>
                      <a:pt x="809" y="475"/>
                      <a:pt x="864" y="576"/>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51" name="Freeform 70"/>
              <p:cNvSpPr>
                <a:spLocks/>
              </p:cNvSpPr>
              <p:nvPr/>
            </p:nvSpPr>
            <p:spPr bwMode="auto">
              <a:xfrm flipH="1">
                <a:off x="5844" y="5820"/>
                <a:ext cx="864" cy="576"/>
              </a:xfrm>
              <a:custGeom>
                <a:avLst/>
                <a:gdLst>
                  <a:gd name="T0" fmla="*/ 0 w 864"/>
                  <a:gd name="T1" fmla="*/ 0 h 576"/>
                  <a:gd name="T2" fmla="*/ 372 w 864"/>
                  <a:gd name="T3" fmla="*/ 60 h 576"/>
                  <a:gd name="T4" fmla="*/ 672 w 864"/>
                  <a:gd name="T5" fmla="*/ 288 h 576"/>
                  <a:gd name="T6" fmla="*/ 864 w 864"/>
                  <a:gd name="T7" fmla="*/ 576 h 57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64" h="576">
                    <a:moveTo>
                      <a:pt x="0" y="0"/>
                    </a:moveTo>
                    <a:cubicBezTo>
                      <a:pt x="130" y="6"/>
                      <a:pt x="260" y="12"/>
                      <a:pt x="372" y="60"/>
                    </a:cubicBezTo>
                    <a:cubicBezTo>
                      <a:pt x="484" y="108"/>
                      <a:pt x="590" y="202"/>
                      <a:pt x="672" y="288"/>
                    </a:cubicBezTo>
                    <a:cubicBezTo>
                      <a:pt x="754" y="374"/>
                      <a:pt x="809" y="475"/>
                      <a:pt x="864" y="576"/>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52" name="Line 71"/>
              <p:cNvSpPr>
                <a:spLocks noChangeShapeType="1"/>
              </p:cNvSpPr>
              <p:nvPr/>
            </p:nvSpPr>
            <p:spPr bwMode="auto">
              <a:xfrm>
                <a:off x="6660" y="5820"/>
                <a:ext cx="120"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grpSp>
        <p:grpSp>
          <p:nvGrpSpPr>
            <p:cNvPr id="26" name="Group 72"/>
            <p:cNvGrpSpPr>
              <a:grpSpLocks/>
            </p:cNvGrpSpPr>
            <p:nvPr/>
          </p:nvGrpSpPr>
          <p:grpSpPr bwMode="auto">
            <a:xfrm rot="10800000">
              <a:off x="4540" y="1502"/>
              <a:ext cx="505" cy="129"/>
              <a:chOff x="5844" y="5820"/>
              <a:chExt cx="1728" cy="576"/>
            </a:xfrm>
          </p:grpSpPr>
          <p:sp>
            <p:nvSpPr>
              <p:cNvPr id="47" name="Freeform 73"/>
              <p:cNvSpPr>
                <a:spLocks/>
              </p:cNvSpPr>
              <p:nvPr/>
            </p:nvSpPr>
            <p:spPr bwMode="auto">
              <a:xfrm>
                <a:off x="6708" y="5820"/>
                <a:ext cx="864" cy="576"/>
              </a:xfrm>
              <a:custGeom>
                <a:avLst/>
                <a:gdLst>
                  <a:gd name="T0" fmla="*/ 0 w 864"/>
                  <a:gd name="T1" fmla="*/ 0 h 576"/>
                  <a:gd name="T2" fmla="*/ 372 w 864"/>
                  <a:gd name="T3" fmla="*/ 60 h 576"/>
                  <a:gd name="T4" fmla="*/ 672 w 864"/>
                  <a:gd name="T5" fmla="*/ 288 h 576"/>
                  <a:gd name="T6" fmla="*/ 864 w 864"/>
                  <a:gd name="T7" fmla="*/ 576 h 57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64" h="576">
                    <a:moveTo>
                      <a:pt x="0" y="0"/>
                    </a:moveTo>
                    <a:cubicBezTo>
                      <a:pt x="130" y="6"/>
                      <a:pt x="260" y="12"/>
                      <a:pt x="372" y="60"/>
                    </a:cubicBezTo>
                    <a:cubicBezTo>
                      <a:pt x="484" y="108"/>
                      <a:pt x="590" y="202"/>
                      <a:pt x="672" y="288"/>
                    </a:cubicBezTo>
                    <a:cubicBezTo>
                      <a:pt x="754" y="374"/>
                      <a:pt x="809" y="475"/>
                      <a:pt x="864" y="576"/>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48" name="Freeform 74"/>
              <p:cNvSpPr>
                <a:spLocks/>
              </p:cNvSpPr>
              <p:nvPr/>
            </p:nvSpPr>
            <p:spPr bwMode="auto">
              <a:xfrm flipH="1">
                <a:off x="5844" y="5820"/>
                <a:ext cx="864" cy="576"/>
              </a:xfrm>
              <a:custGeom>
                <a:avLst/>
                <a:gdLst>
                  <a:gd name="T0" fmla="*/ 0 w 864"/>
                  <a:gd name="T1" fmla="*/ 0 h 576"/>
                  <a:gd name="T2" fmla="*/ 372 w 864"/>
                  <a:gd name="T3" fmla="*/ 60 h 576"/>
                  <a:gd name="T4" fmla="*/ 672 w 864"/>
                  <a:gd name="T5" fmla="*/ 288 h 576"/>
                  <a:gd name="T6" fmla="*/ 864 w 864"/>
                  <a:gd name="T7" fmla="*/ 576 h 57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64" h="576">
                    <a:moveTo>
                      <a:pt x="0" y="0"/>
                    </a:moveTo>
                    <a:cubicBezTo>
                      <a:pt x="130" y="6"/>
                      <a:pt x="260" y="12"/>
                      <a:pt x="372" y="60"/>
                    </a:cubicBezTo>
                    <a:cubicBezTo>
                      <a:pt x="484" y="108"/>
                      <a:pt x="590" y="202"/>
                      <a:pt x="672" y="288"/>
                    </a:cubicBezTo>
                    <a:cubicBezTo>
                      <a:pt x="754" y="374"/>
                      <a:pt x="809" y="475"/>
                      <a:pt x="864" y="576"/>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49" name="Line 75"/>
              <p:cNvSpPr>
                <a:spLocks noChangeShapeType="1"/>
              </p:cNvSpPr>
              <p:nvPr/>
            </p:nvSpPr>
            <p:spPr bwMode="auto">
              <a:xfrm>
                <a:off x="6660" y="5820"/>
                <a:ext cx="120"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grpSp>
        <p:sp>
          <p:nvSpPr>
            <p:cNvPr id="27" name="Line 76"/>
            <p:cNvSpPr>
              <a:spLocks noChangeShapeType="1"/>
            </p:cNvSpPr>
            <p:nvPr/>
          </p:nvSpPr>
          <p:spPr bwMode="auto">
            <a:xfrm>
              <a:off x="1407" y="1488"/>
              <a:ext cx="48"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28" name="Line 77"/>
            <p:cNvSpPr>
              <a:spLocks noChangeShapeType="1"/>
            </p:cNvSpPr>
            <p:nvPr/>
          </p:nvSpPr>
          <p:spPr bwMode="auto">
            <a:xfrm>
              <a:off x="1971" y="1488"/>
              <a:ext cx="48"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29" name="Line 78"/>
            <p:cNvSpPr>
              <a:spLocks noChangeShapeType="1"/>
            </p:cNvSpPr>
            <p:nvPr/>
          </p:nvSpPr>
          <p:spPr bwMode="auto">
            <a:xfrm>
              <a:off x="2583" y="1494"/>
              <a:ext cx="48"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30" name="Line 80"/>
            <p:cNvSpPr>
              <a:spLocks noChangeShapeType="1"/>
            </p:cNvSpPr>
            <p:nvPr/>
          </p:nvSpPr>
          <p:spPr bwMode="auto">
            <a:xfrm>
              <a:off x="3201" y="1488"/>
              <a:ext cx="48"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31" name="Line 81"/>
            <p:cNvSpPr>
              <a:spLocks noChangeShapeType="1"/>
            </p:cNvSpPr>
            <p:nvPr/>
          </p:nvSpPr>
          <p:spPr bwMode="auto">
            <a:xfrm>
              <a:off x="3777" y="1488"/>
              <a:ext cx="48"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32" name="Line 82"/>
            <p:cNvSpPr>
              <a:spLocks noChangeShapeType="1"/>
            </p:cNvSpPr>
            <p:nvPr/>
          </p:nvSpPr>
          <p:spPr bwMode="auto">
            <a:xfrm>
              <a:off x="4269" y="1488"/>
              <a:ext cx="48"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33" name="Line 83"/>
            <p:cNvSpPr>
              <a:spLocks noChangeShapeType="1"/>
            </p:cNvSpPr>
            <p:nvPr/>
          </p:nvSpPr>
          <p:spPr bwMode="auto">
            <a:xfrm>
              <a:off x="4773" y="1488"/>
              <a:ext cx="48"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34" name="Text Box 84"/>
            <p:cNvSpPr txBox="1">
              <a:spLocks noChangeArrowheads="1"/>
            </p:cNvSpPr>
            <p:nvPr/>
          </p:nvSpPr>
          <p:spPr bwMode="auto">
            <a:xfrm>
              <a:off x="1269" y="1320"/>
              <a:ext cx="333"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200" b="1" i="1">
                  <a:solidFill>
                    <a:schemeClr val="tx1"/>
                  </a:solidFill>
                  <a:latin typeface="Arial" charset="0"/>
                </a:defRPr>
              </a:lvl1pPr>
              <a:lvl2pPr marL="742950" indent="-285750" eaLnBrk="0" hangingPunct="0">
                <a:defRPr sz="2200" b="1" i="1">
                  <a:solidFill>
                    <a:schemeClr val="tx1"/>
                  </a:solidFill>
                  <a:latin typeface="Arial" charset="0"/>
                </a:defRPr>
              </a:lvl2pPr>
              <a:lvl3pPr marL="1143000" indent="-228600" eaLnBrk="0" hangingPunct="0">
                <a:defRPr sz="2200" b="1" i="1">
                  <a:solidFill>
                    <a:schemeClr val="tx1"/>
                  </a:solidFill>
                  <a:latin typeface="Arial" charset="0"/>
                </a:defRPr>
              </a:lvl3pPr>
              <a:lvl4pPr marL="1600200" indent="-228600" eaLnBrk="0" hangingPunct="0">
                <a:defRPr sz="2200" b="1" i="1">
                  <a:solidFill>
                    <a:schemeClr val="tx1"/>
                  </a:solidFill>
                  <a:latin typeface="Arial" charset="0"/>
                </a:defRPr>
              </a:lvl4pPr>
              <a:lvl5pPr marL="2057400" indent="-228600" eaLnBrk="0" hangingPunct="0">
                <a:defRPr sz="2200" b="1" i="1">
                  <a:solidFill>
                    <a:schemeClr val="tx1"/>
                  </a:solidFill>
                  <a:latin typeface="Arial" charset="0"/>
                </a:defRPr>
              </a:lvl5pPr>
              <a:lvl6pPr marL="2514600" indent="-228600" algn="ctr" eaLnBrk="0" fontAlgn="base" hangingPunct="0">
                <a:spcBef>
                  <a:spcPct val="0"/>
                </a:spcBef>
                <a:spcAft>
                  <a:spcPct val="0"/>
                </a:spcAft>
                <a:defRPr sz="2200" b="1" i="1">
                  <a:solidFill>
                    <a:schemeClr val="tx1"/>
                  </a:solidFill>
                  <a:latin typeface="Arial" charset="0"/>
                </a:defRPr>
              </a:lvl6pPr>
              <a:lvl7pPr marL="2971800" indent="-228600" algn="ctr" eaLnBrk="0" fontAlgn="base" hangingPunct="0">
                <a:spcBef>
                  <a:spcPct val="0"/>
                </a:spcBef>
                <a:spcAft>
                  <a:spcPct val="0"/>
                </a:spcAft>
                <a:defRPr sz="2200" b="1" i="1">
                  <a:solidFill>
                    <a:schemeClr val="tx1"/>
                  </a:solidFill>
                  <a:latin typeface="Arial" charset="0"/>
                </a:defRPr>
              </a:lvl7pPr>
              <a:lvl8pPr marL="3429000" indent="-228600" algn="ctr" eaLnBrk="0" fontAlgn="base" hangingPunct="0">
                <a:spcBef>
                  <a:spcPct val="0"/>
                </a:spcBef>
                <a:spcAft>
                  <a:spcPct val="0"/>
                </a:spcAft>
                <a:defRPr sz="2200" b="1" i="1">
                  <a:solidFill>
                    <a:schemeClr val="tx1"/>
                  </a:solidFill>
                  <a:latin typeface="Arial" charset="0"/>
                </a:defRPr>
              </a:lvl8pPr>
              <a:lvl9pPr marL="3886200" indent="-228600" algn="ctr" eaLnBrk="0" fontAlgn="base" hangingPunct="0">
                <a:spcBef>
                  <a:spcPct val="0"/>
                </a:spcBef>
                <a:spcAft>
                  <a:spcPct val="0"/>
                </a:spcAft>
                <a:defRPr sz="2200" b="1" i="1">
                  <a:solidFill>
                    <a:schemeClr val="tx1"/>
                  </a:solidFill>
                  <a:latin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solidFill>
                  <a:effectLst/>
                  <a:uLnTx/>
                  <a:uFillTx/>
                  <a:latin typeface="Times New Roman" pitchFamily="18" charset="0"/>
                </a:rPr>
                <a:t>G</a:t>
              </a:r>
              <a:r>
                <a:rPr kumimoji="0" lang="en-US" sz="1200" b="0" i="0" u="none" strike="noStrike" kern="0" cap="none" spc="0" normalizeH="0" baseline="-25000" noProof="0">
                  <a:ln>
                    <a:noFill/>
                  </a:ln>
                  <a:solidFill>
                    <a:srgbClr val="000000"/>
                  </a:solidFill>
                  <a:effectLst/>
                  <a:uLnTx/>
                  <a:uFillTx/>
                  <a:latin typeface="Times New Roman" pitchFamily="18" charset="0"/>
                </a:rPr>
                <a:t>2</a:t>
              </a:r>
            </a:p>
          </p:txBody>
        </p:sp>
        <p:sp>
          <p:nvSpPr>
            <p:cNvPr id="35" name="Text Box 85"/>
            <p:cNvSpPr txBox="1">
              <a:spLocks noChangeArrowheads="1"/>
            </p:cNvSpPr>
            <p:nvPr/>
          </p:nvSpPr>
          <p:spPr bwMode="auto">
            <a:xfrm>
              <a:off x="1839" y="1332"/>
              <a:ext cx="333"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200" b="1" i="1">
                  <a:solidFill>
                    <a:schemeClr val="tx1"/>
                  </a:solidFill>
                  <a:latin typeface="Arial" charset="0"/>
                </a:defRPr>
              </a:lvl1pPr>
              <a:lvl2pPr marL="742950" indent="-285750" eaLnBrk="0" hangingPunct="0">
                <a:defRPr sz="2200" b="1" i="1">
                  <a:solidFill>
                    <a:schemeClr val="tx1"/>
                  </a:solidFill>
                  <a:latin typeface="Arial" charset="0"/>
                </a:defRPr>
              </a:lvl2pPr>
              <a:lvl3pPr marL="1143000" indent="-228600" eaLnBrk="0" hangingPunct="0">
                <a:defRPr sz="2200" b="1" i="1">
                  <a:solidFill>
                    <a:schemeClr val="tx1"/>
                  </a:solidFill>
                  <a:latin typeface="Arial" charset="0"/>
                </a:defRPr>
              </a:lvl3pPr>
              <a:lvl4pPr marL="1600200" indent="-228600" eaLnBrk="0" hangingPunct="0">
                <a:defRPr sz="2200" b="1" i="1">
                  <a:solidFill>
                    <a:schemeClr val="tx1"/>
                  </a:solidFill>
                  <a:latin typeface="Arial" charset="0"/>
                </a:defRPr>
              </a:lvl4pPr>
              <a:lvl5pPr marL="2057400" indent="-228600" eaLnBrk="0" hangingPunct="0">
                <a:defRPr sz="2200" b="1" i="1">
                  <a:solidFill>
                    <a:schemeClr val="tx1"/>
                  </a:solidFill>
                  <a:latin typeface="Arial" charset="0"/>
                </a:defRPr>
              </a:lvl5pPr>
              <a:lvl6pPr marL="2514600" indent="-228600" algn="ctr" eaLnBrk="0" fontAlgn="base" hangingPunct="0">
                <a:spcBef>
                  <a:spcPct val="0"/>
                </a:spcBef>
                <a:spcAft>
                  <a:spcPct val="0"/>
                </a:spcAft>
                <a:defRPr sz="2200" b="1" i="1">
                  <a:solidFill>
                    <a:schemeClr val="tx1"/>
                  </a:solidFill>
                  <a:latin typeface="Arial" charset="0"/>
                </a:defRPr>
              </a:lvl6pPr>
              <a:lvl7pPr marL="2971800" indent="-228600" algn="ctr" eaLnBrk="0" fontAlgn="base" hangingPunct="0">
                <a:spcBef>
                  <a:spcPct val="0"/>
                </a:spcBef>
                <a:spcAft>
                  <a:spcPct val="0"/>
                </a:spcAft>
                <a:defRPr sz="2200" b="1" i="1">
                  <a:solidFill>
                    <a:schemeClr val="tx1"/>
                  </a:solidFill>
                  <a:latin typeface="Arial" charset="0"/>
                </a:defRPr>
              </a:lvl7pPr>
              <a:lvl8pPr marL="3429000" indent="-228600" algn="ctr" eaLnBrk="0" fontAlgn="base" hangingPunct="0">
                <a:spcBef>
                  <a:spcPct val="0"/>
                </a:spcBef>
                <a:spcAft>
                  <a:spcPct val="0"/>
                </a:spcAft>
                <a:defRPr sz="2200" b="1" i="1">
                  <a:solidFill>
                    <a:schemeClr val="tx1"/>
                  </a:solidFill>
                  <a:latin typeface="Arial" charset="0"/>
                </a:defRPr>
              </a:lvl8pPr>
              <a:lvl9pPr marL="3886200" indent="-228600" algn="ctr" eaLnBrk="0" fontAlgn="base" hangingPunct="0">
                <a:spcBef>
                  <a:spcPct val="0"/>
                </a:spcBef>
                <a:spcAft>
                  <a:spcPct val="0"/>
                </a:spcAft>
                <a:defRPr sz="2200" b="1" i="1">
                  <a:solidFill>
                    <a:schemeClr val="tx1"/>
                  </a:solidFill>
                  <a:latin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solidFill>
                  <a:effectLst/>
                  <a:uLnTx/>
                  <a:uFillTx/>
                  <a:latin typeface="Times New Roman" pitchFamily="18" charset="0"/>
                </a:rPr>
                <a:t>G</a:t>
              </a:r>
              <a:r>
                <a:rPr kumimoji="0" lang="en-US" sz="1200" b="0" i="0" u="none" strike="noStrike" kern="0" cap="none" spc="0" normalizeH="0" baseline="-25000" noProof="0">
                  <a:ln>
                    <a:noFill/>
                  </a:ln>
                  <a:solidFill>
                    <a:srgbClr val="000000"/>
                  </a:solidFill>
                  <a:effectLst/>
                  <a:uLnTx/>
                  <a:uFillTx/>
                  <a:latin typeface="Times New Roman" pitchFamily="18" charset="0"/>
                </a:rPr>
                <a:t>3</a:t>
              </a:r>
            </a:p>
          </p:txBody>
        </p:sp>
        <p:sp>
          <p:nvSpPr>
            <p:cNvPr id="36" name="Text Box 86"/>
            <p:cNvSpPr txBox="1">
              <a:spLocks noChangeArrowheads="1"/>
            </p:cNvSpPr>
            <p:nvPr/>
          </p:nvSpPr>
          <p:spPr bwMode="auto">
            <a:xfrm>
              <a:off x="4131" y="1332"/>
              <a:ext cx="333"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200" b="1" i="1">
                  <a:solidFill>
                    <a:schemeClr val="tx1"/>
                  </a:solidFill>
                  <a:latin typeface="Arial" charset="0"/>
                </a:defRPr>
              </a:lvl1pPr>
              <a:lvl2pPr marL="742950" indent="-285750" eaLnBrk="0" hangingPunct="0">
                <a:defRPr sz="2200" b="1" i="1">
                  <a:solidFill>
                    <a:schemeClr val="tx1"/>
                  </a:solidFill>
                  <a:latin typeface="Arial" charset="0"/>
                </a:defRPr>
              </a:lvl2pPr>
              <a:lvl3pPr marL="1143000" indent="-228600" eaLnBrk="0" hangingPunct="0">
                <a:defRPr sz="2200" b="1" i="1">
                  <a:solidFill>
                    <a:schemeClr val="tx1"/>
                  </a:solidFill>
                  <a:latin typeface="Arial" charset="0"/>
                </a:defRPr>
              </a:lvl3pPr>
              <a:lvl4pPr marL="1600200" indent="-228600" eaLnBrk="0" hangingPunct="0">
                <a:defRPr sz="2200" b="1" i="1">
                  <a:solidFill>
                    <a:schemeClr val="tx1"/>
                  </a:solidFill>
                  <a:latin typeface="Arial" charset="0"/>
                </a:defRPr>
              </a:lvl4pPr>
              <a:lvl5pPr marL="2057400" indent="-228600" eaLnBrk="0" hangingPunct="0">
                <a:defRPr sz="2200" b="1" i="1">
                  <a:solidFill>
                    <a:schemeClr val="tx1"/>
                  </a:solidFill>
                  <a:latin typeface="Arial" charset="0"/>
                </a:defRPr>
              </a:lvl5pPr>
              <a:lvl6pPr marL="2514600" indent="-228600" algn="ctr" eaLnBrk="0" fontAlgn="base" hangingPunct="0">
                <a:spcBef>
                  <a:spcPct val="0"/>
                </a:spcBef>
                <a:spcAft>
                  <a:spcPct val="0"/>
                </a:spcAft>
                <a:defRPr sz="2200" b="1" i="1">
                  <a:solidFill>
                    <a:schemeClr val="tx1"/>
                  </a:solidFill>
                  <a:latin typeface="Arial" charset="0"/>
                </a:defRPr>
              </a:lvl6pPr>
              <a:lvl7pPr marL="2971800" indent="-228600" algn="ctr" eaLnBrk="0" fontAlgn="base" hangingPunct="0">
                <a:spcBef>
                  <a:spcPct val="0"/>
                </a:spcBef>
                <a:spcAft>
                  <a:spcPct val="0"/>
                </a:spcAft>
                <a:defRPr sz="2200" b="1" i="1">
                  <a:solidFill>
                    <a:schemeClr val="tx1"/>
                  </a:solidFill>
                  <a:latin typeface="Arial" charset="0"/>
                </a:defRPr>
              </a:lvl7pPr>
              <a:lvl8pPr marL="3429000" indent="-228600" algn="ctr" eaLnBrk="0" fontAlgn="base" hangingPunct="0">
                <a:spcBef>
                  <a:spcPct val="0"/>
                </a:spcBef>
                <a:spcAft>
                  <a:spcPct val="0"/>
                </a:spcAft>
                <a:defRPr sz="2200" b="1" i="1">
                  <a:solidFill>
                    <a:schemeClr val="tx1"/>
                  </a:solidFill>
                  <a:latin typeface="Arial" charset="0"/>
                </a:defRPr>
              </a:lvl8pPr>
              <a:lvl9pPr marL="3886200" indent="-228600" algn="ctr" eaLnBrk="0" fontAlgn="base" hangingPunct="0">
                <a:spcBef>
                  <a:spcPct val="0"/>
                </a:spcBef>
                <a:spcAft>
                  <a:spcPct val="0"/>
                </a:spcAft>
                <a:defRPr sz="2200" b="1" i="1">
                  <a:solidFill>
                    <a:schemeClr val="tx1"/>
                  </a:solidFill>
                  <a:latin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solidFill>
                  <a:effectLst/>
                  <a:uLnTx/>
                  <a:uFillTx/>
                  <a:latin typeface="Times New Roman" pitchFamily="18" charset="0"/>
                </a:rPr>
                <a:t>G</a:t>
              </a:r>
              <a:r>
                <a:rPr kumimoji="0" lang="en-US" sz="1200" b="0" i="0" u="none" strike="noStrike" kern="0" cap="none" spc="0" normalizeH="0" baseline="-25000" noProof="0">
                  <a:ln>
                    <a:noFill/>
                  </a:ln>
                  <a:solidFill>
                    <a:srgbClr val="000000"/>
                  </a:solidFill>
                  <a:effectLst/>
                  <a:uLnTx/>
                  <a:uFillTx/>
                  <a:latin typeface="Times New Roman" pitchFamily="18" charset="0"/>
                </a:rPr>
                <a:t>7</a:t>
              </a:r>
            </a:p>
          </p:txBody>
        </p:sp>
        <p:sp>
          <p:nvSpPr>
            <p:cNvPr id="37" name="Text Box 87"/>
            <p:cNvSpPr txBox="1">
              <a:spLocks noChangeArrowheads="1"/>
            </p:cNvSpPr>
            <p:nvPr/>
          </p:nvSpPr>
          <p:spPr bwMode="auto">
            <a:xfrm>
              <a:off x="3633" y="1320"/>
              <a:ext cx="333"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200" b="1" i="1">
                  <a:solidFill>
                    <a:schemeClr val="tx1"/>
                  </a:solidFill>
                  <a:latin typeface="Arial" charset="0"/>
                </a:defRPr>
              </a:lvl1pPr>
              <a:lvl2pPr marL="742950" indent="-285750" eaLnBrk="0" hangingPunct="0">
                <a:defRPr sz="2200" b="1" i="1">
                  <a:solidFill>
                    <a:schemeClr val="tx1"/>
                  </a:solidFill>
                  <a:latin typeface="Arial" charset="0"/>
                </a:defRPr>
              </a:lvl2pPr>
              <a:lvl3pPr marL="1143000" indent="-228600" eaLnBrk="0" hangingPunct="0">
                <a:defRPr sz="2200" b="1" i="1">
                  <a:solidFill>
                    <a:schemeClr val="tx1"/>
                  </a:solidFill>
                  <a:latin typeface="Arial" charset="0"/>
                </a:defRPr>
              </a:lvl3pPr>
              <a:lvl4pPr marL="1600200" indent="-228600" eaLnBrk="0" hangingPunct="0">
                <a:defRPr sz="2200" b="1" i="1">
                  <a:solidFill>
                    <a:schemeClr val="tx1"/>
                  </a:solidFill>
                  <a:latin typeface="Arial" charset="0"/>
                </a:defRPr>
              </a:lvl4pPr>
              <a:lvl5pPr marL="2057400" indent="-228600" eaLnBrk="0" hangingPunct="0">
                <a:defRPr sz="2200" b="1" i="1">
                  <a:solidFill>
                    <a:schemeClr val="tx1"/>
                  </a:solidFill>
                  <a:latin typeface="Arial" charset="0"/>
                </a:defRPr>
              </a:lvl5pPr>
              <a:lvl6pPr marL="2514600" indent="-228600" algn="ctr" eaLnBrk="0" fontAlgn="base" hangingPunct="0">
                <a:spcBef>
                  <a:spcPct val="0"/>
                </a:spcBef>
                <a:spcAft>
                  <a:spcPct val="0"/>
                </a:spcAft>
                <a:defRPr sz="2200" b="1" i="1">
                  <a:solidFill>
                    <a:schemeClr val="tx1"/>
                  </a:solidFill>
                  <a:latin typeface="Arial" charset="0"/>
                </a:defRPr>
              </a:lvl6pPr>
              <a:lvl7pPr marL="2971800" indent="-228600" algn="ctr" eaLnBrk="0" fontAlgn="base" hangingPunct="0">
                <a:spcBef>
                  <a:spcPct val="0"/>
                </a:spcBef>
                <a:spcAft>
                  <a:spcPct val="0"/>
                </a:spcAft>
                <a:defRPr sz="2200" b="1" i="1">
                  <a:solidFill>
                    <a:schemeClr val="tx1"/>
                  </a:solidFill>
                  <a:latin typeface="Arial" charset="0"/>
                </a:defRPr>
              </a:lvl7pPr>
              <a:lvl8pPr marL="3429000" indent="-228600" algn="ctr" eaLnBrk="0" fontAlgn="base" hangingPunct="0">
                <a:spcBef>
                  <a:spcPct val="0"/>
                </a:spcBef>
                <a:spcAft>
                  <a:spcPct val="0"/>
                </a:spcAft>
                <a:defRPr sz="2200" b="1" i="1">
                  <a:solidFill>
                    <a:schemeClr val="tx1"/>
                  </a:solidFill>
                  <a:latin typeface="Arial" charset="0"/>
                </a:defRPr>
              </a:lvl8pPr>
              <a:lvl9pPr marL="3886200" indent="-228600" algn="ctr" eaLnBrk="0" fontAlgn="base" hangingPunct="0">
                <a:spcBef>
                  <a:spcPct val="0"/>
                </a:spcBef>
                <a:spcAft>
                  <a:spcPct val="0"/>
                </a:spcAft>
                <a:defRPr sz="2200" b="1" i="1">
                  <a:solidFill>
                    <a:schemeClr val="tx1"/>
                  </a:solidFill>
                  <a:latin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solidFill>
                  <a:effectLst/>
                  <a:uLnTx/>
                  <a:uFillTx/>
                  <a:latin typeface="Times New Roman" pitchFamily="18" charset="0"/>
                </a:rPr>
                <a:t>G</a:t>
              </a:r>
              <a:r>
                <a:rPr kumimoji="0" lang="en-US" sz="1200" b="0" i="0" u="none" strike="noStrike" kern="0" cap="none" spc="0" normalizeH="0" baseline="-25000" noProof="0">
                  <a:ln>
                    <a:noFill/>
                  </a:ln>
                  <a:solidFill>
                    <a:srgbClr val="000000"/>
                  </a:solidFill>
                  <a:effectLst/>
                  <a:uLnTx/>
                  <a:uFillTx/>
                  <a:latin typeface="Times New Roman" pitchFamily="18" charset="0"/>
                </a:rPr>
                <a:t>6</a:t>
              </a:r>
            </a:p>
          </p:txBody>
        </p:sp>
        <p:sp>
          <p:nvSpPr>
            <p:cNvPr id="38" name="Text Box 88"/>
            <p:cNvSpPr txBox="1">
              <a:spLocks noChangeArrowheads="1"/>
            </p:cNvSpPr>
            <p:nvPr/>
          </p:nvSpPr>
          <p:spPr bwMode="auto">
            <a:xfrm>
              <a:off x="4641" y="1326"/>
              <a:ext cx="333"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200" b="1" i="1">
                  <a:solidFill>
                    <a:schemeClr val="tx1"/>
                  </a:solidFill>
                  <a:latin typeface="Arial" charset="0"/>
                </a:defRPr>
              </a:lvl1pPr>
              <a:lvl2pPr marL="742950" indent="-285750" eaLnBrk="0" hangingPunct="0">
                <a:defRPr sz="2200" b="1" i="1">
                  <a:solidFill>
                    <a:schemeClr val="tx1"/>
                  </a:solidFill>
                  <a:latin typeface="Arial" charset="0"/>
                </a:defRPr>
              </a:lvl2pPr>
              <a:lvl3pPr marL="1143000" indent="-228600" eaLnBrk="0" hangingPunct="0">
                <a:defRPr sz="2200" b="1" i="1">
                  <a:solidFill>
                    <a:schemeClr val="tx1"/>
                  </a:solidFill>
                  <a:latin typeface="Arial" charset="0"/>
                </a:defRPr>
              </a:lvl3pPr>
              <a:lvl4pPr marL="1600200" indent="-228600" eaLnBrk="0" hangingPunct="0">
                <a:defRPr sz="2200" b="1" i="1">
                  <a:solidFill>
                    <a:schemeClr val="tx1"/>
                  </a:solidFill>
                  <a:latin typeface="Arial" charset="0"/>
                </a:defRPr>
              </a:lvl4pPr>
              <a:lvl5pPr marL="2057400" indent="-228600" eaLnBrk="0" hangingPunct="0">
                <a:defRPr sz="2200" b="1" i="1">
                  <a:solidFill>
                    <a:schemeClr val="tx1"/>
                  </a:solidFill>
                  <a:latin typeface="Arial" charset="0"/>
                </a:defRPr>
              </a:lvl5pPr>
              <a:lvl6pPr marL="2514600" indent="-228600" algn="ctr" eaLnBrk="0" fontAlgn="base" hangingPunct="0">
                <a:spcBef>
                  <a:spcPct val="0"/>
                </a:spcBef>
                <a:spcAft>
                  <a:spcPct val="0"/>
                </a:spcAft>
                <a:defRPr sz="2200" b="1" i="1">
                  <a:solidFill>
                    <a:schemeClr val="tx1"/>
                  </a:solidFill>
                  <a:latin typeface="Arial" charset="0"/>
                </a:defRPr>
              </a:lvl6pPr>
              <a:lvl7pPr marL="2971800" indent="-228600" algn="ctr" eaLnBrk="0" fontAlgn="base" hangingPunct="0">
                <a:spcBef>
                  <a:spcPct val="0"/>
                </a:spcBef>
                <a:spcAft>
                  <a:spcPct val="0"/>
                </a:spcAft>
                <a:defRPr sz="2200" b="1" i="1">
                  <a:solidFill>
                    <a:schemeClr val="tx1"/>
                  </a:solidFill>
                  <a:latin typeface="Arial" charset="0"/>
                </a:defRPr>
              </a:lvl7pPr>
              <a:lvl8pPr marL="3429000" indent="-228600" algn="ctr" eaLnBrk="0" fontAlgn="base" hangingPunct="0">
                <a:spcBef>
                  <a:spcPct val="0"/>
                </a:spcBef>
                <a:spcAft>
                  <a:spcPct val="0"/>
                </a:spcAft>
                <a:defRPr sz="2200" b="1" i="1">
                  <a:solidFill>
                    <a:schemeClr val="tx1"/>
                  </a:solidFill>
                  <a:latin typeface="Arial" charset="0"/>
                </a:defRPr>
              </a:lvl8pPr>
              <a:lvl9pPr marL="3886200" indent="-228600" algn="ctr" eaLnBrk="0" fontAlgn="base" hangingPunct="0">
                <a:spcBef>
                  <a:spcPct val="0"/>
                </a:spcBef>
                <a:spcAft>
                  <a:spcPct val="0"/>
                </a:spcAft>
                <a:defRPr sz="2200" b="1" i="1">
                  <a:solidFill>
                    <a:schemeClr val="tx1"/>
                  </a:solidFill>
                  <a:latin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solidFill>
                  <a:effectLst/>
                  <a:uLnTx/>
                  <a:uFillTx/>
                  <a:latin typeface="Times New Roman" pitchFamily="18" charset="0"/>
                </a:rPr>
                <a:t>G</a:t>
              </a:r>
              <a:r>
                <a:rPr kumimoji="0" lang="en-US" sz="1200" b="0" i="0" u="none" strike="noStrike" kern="0" cap="none" spc="0" normalizeH="0" baseline="-25000" noProof="0">
                  <a:ln>
                    <a:noFill/>
                  </a:ln>
                  <a:solidFill>
                    <a:srgbClr val="000000"/>
                  </a:solidFill>
                  <a:effectLst/>
                  <a:uLnTx/>
                  <a:uFillTx/>
                  <a:latin typeface="Times New Roman" pitchFamily="18" charset="0"/>
                </a:rPr>
                <a:t>8</a:t>
              </a:r>
            </a:p>
          </p:txBody>
        </p:sp>
        <p:sp>
          <p:nvSpPr>
            <p:cNvPr id="39" name="Text Box 89"/>
            <p:cNvSpPr txBox="1">
              <a:spLocks noChangeArrowheads="1"/>
            </p:cNvSpPr>
            <p:nvPr/>
          </p:nvSpPr>
          <p:spPr bwMode="auto">
            <a:xfrm>
              <a:off x="3051" y="1314"/>
              <a:ext cx="333"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200" b="1" i="1">
                  <a:solidFill>
                    <a:schemeClr val="tx1"/>
                  </a:solidFill>
                  <a:latin typeface="Arial" charset="0"/>
                </a:defRPr>
              </a:lvl1pPr>
              <a:lvl2pPr marL="742950" indent="-285750" eaLnBrk="0" hangingPunct="0">
                <a:defRPr sz="2200" b="1" i="1">
                  <a:solidFill>
                    <a:schemeClr val="tx1"/>
                  </a:solidFill>
                  <a:latin typeface="Arial" charset="0"/>
                </a:defRPr>
              </a:lvl2pPr>
              <a:lvl3pPr marL="1143000" indent="-228600" eaLnBrk="0" hangingPunct="0">
                <a:defRPr sz="2200" b="1" i="1">
                  <a:solidFill>
                    <a:schemeClr val="tx1"/>
                  </a:solidFill>
                  <a:latin typeface="Arial" charset="0"/>
                </a:defRPr>
              </a:lvl3pPr>
              <a:lvl4pPr marL="1600200" indent="-228600" eaLnBrk="0" hangingPunct="0">
                <a:defRPr sz="2200" b="1" i="1">
                  <a:solidFill>
                    <a:schemeClr val="tx1"/>
                  </a:solidFill>
                  <a:latin typeface="Arial" charset="0"/>
                </a:defRPr>
              </a:lvl4pPr>
              <a:lvl5pPr marL="2057400" indent="-228600" eaLnBrk="0" hangingPunct="0">
                <a:defRPr sz="2200" b="1" i="1">
                  <a:solidFill>
                    <a:schemeClr val="tx1"/>
                  </a:solidFill>
                  <a:latin typeface="Arial" charset="0"/>
                </a:defRPr>
              </a:lvl5pPr>
              <a:lvl6pPr marL="2514600" indent="-228600" algn="ctr" eaLnBrk="0" fontAlgn="base" hangingPunct="0">
                <a:spcBef>
                  <a:spcPct val="0"/>
                </a:spcBef>
                <a:spcAft>
                  <a:spcPct val="0"/>
                </a:spcAft>
                <a:defRPr sz="2200" b="1" i="1">
                  <a:solidFill>
                    <a:schemeClr val="tx1"/>
                  </a:solidFill>
                  <a:latin typeface="Arial" charset="0"/>
                </a:defRPr>
              </a:lvl6pPr>
              <a:lvl7pPr marL="2971800" indent="-228600" algn="ctr" eaLnBrk="0" fontAlgn="base" hangingPunct="0">
                <a:spcBef>
                  <a:spcPct val="0"/>
                </a:spcBef>
                <a:spcAft>
                  <a:spcPct val="0"/>
                </a:spcAft>
                <a:defRPr sz="2200" b="1" i="1">
                  <a:solidFill>
                    <a:schemeClr val="tx1"/>
                  </a:solidFill>
                  <a:latin typeface="Arial" charset="0"/>
                </a:defRPr>
              </a:lvl7pPr>
              <a:lvl8pPr marL="3429000" indent="-228600" algn="ctr" eaLnBrk="0" fontAlgn="base" hangingPunct="0">
                <a:spcBef>
                  <a:spcPct val="0"/>
                </a:spcBef>
                <a:spcAft>
                  <a:spcPct val="0"/>
                </a:spcAft>
                <a:defRPr sz="2200" b="1" i="1">
                  <a:solidFill>
                    <a:schemeClr val="tx1"/>
                  </a:solidFill>
                  <a:latin typeface="Arial" charset="0"/>
                </a:defRPr>
              </a:lvl8pPr>
              <a:lvl9pPr marL="3886200" indent="-228600" algn="ctr" eaLnBrk="0" fontAlgn="base" hangingPunct="0">
                <a:spcBef>
                  <a:spcPct val="0"/>
                </a:spcBef>
                <a:spcAft>
                  <a:spcPct val="0"/>
                </a:spcAft>
                <a:defRPr sz="2200" b="1" i="1">
                  <a:solidFill>
                    <a:schemeClr val="tx1"/>
                  </a:solidFill>
                  <a:latin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solidFill>
                  <a:effectLst/>
                  <a:uLnTx/>
                  <a:uFillTx/>
                  <a:latin typeface="Times New Roman" pitchFamily="18" charset="0"/>
                </a:rPr>
                <a:t>G</a:t>
              </a:r>
              <a:r>
                <a:rPr kumimoji="0" lang="en-US" sz="1200" b="0" i="0" u="none" strike="noStrike" kern="0" cap="none" spc="0" normalizeH="0" baseline="-25000" noProof="0">
                  <a:ln>
                    <a:noFill/>
                  </a:ln>
                  <a:solidFill>
                    <a:srgbClr val="000000"/>
                  </a:solidFill>
                  <a:effectLst/>
                  <a:uLnTx/>
                  <a:uFillTx/>
                  <a:latin typeface="Times New Roman" pitchFamily="18" charset="0"/>
                </a:rPr>
                <a:t>5</a:t>
              </a:r>
            </a:p>
          </p:txBody>
        </p:sp>
        <p:sp>
          <p:nvSpPr>
            <p:cNvPr id="40" name="Text Box 90"/>
            <p:cNvSpPr txBox="1">
              <a:spLocks noChangeArrowheads="1"/>
            </p:cNvSpPr>
            <p:nvPr/>
          </p:nvSpPr>
          <p:spPr bwMode="auto">
            <a:xfrm>
              <a:off x="2451" y="1338"/>
              <a:ext cx="333"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200" b="1" i="1">
                  <a:solidFill>
                    <a:schemeClr val="tx1"/>
                  </a:solidFill>
                  <a:latin typeface="Arial" charset="0"/>
                </a:defRPr>
              </a:lvl1pPr>
              <a:lvl2pPr marL="742950" indent="-285750" eaLnBrk="0" hangingPunct="0">
                <a:defRPr sz="2200" b="1" i="1">
                  <a:solidFill>
                    <a:schemeClr val="tx1"/>
                  </a:solidFill>
                  <a:latin typeface="Arial" charset="0"/>
                </a:defRPr>
              </a:lvl2pPr>
              <a:lvl3pPr marL="1143000" indent="-228600" eaLnBrk="0" hangingPunct="0">
                <a:defRPr sz="2200" b="1" i="1">
                  <a:solidFill>
                    <a:schemeClr val="tx1"/>
                  </a:solidFill>
                  <a:latin typeface="Arial" charset="0"/>
                </a:defRPr>
              </a:lvl3pPr>
              <a:lvl4pPr marL="1600200" indent="-228600" eaLnBrk="0" hangingPunct="0">
                <a:defRPr sz="2200" b="1" i="1">
                  <a:solidFill>
                    <a:schemeClr val="tx1"/>
                  </a:solidFill>
                  <a:latin typeface="Arial" charset="0"/>
                </a:defRPr>
              </a:lvl4pPr>
              <a:lvl5pPr marL="2057400" indent="-228600" eaLnBrk="0" hangingPunct="0">
                <a:defRPr sz="2200" b="1" i="1">
                  <a:solidFill>
                    <a:schemeClr val="tx1"/>
                  </a:solidFill>
                  <a:latin typeface="Arial" charset="0"/>
                </a:defRPr>
              </a:lvl5pPr>
              <a:lvl6pPr marL="2514600" indent="-228600" algn="ctr" eaLnBrk="0" fontAlgn="base" hangingPunct="0">
                <a:spcBef>
                  <a:spcPct val="0"/>
                </a:spcBef>
                <a:spcAft>
                  <a:spcPct val="0"/>
                </a:spcAft>
                <a:defRPr sz="2200" b="1" i="1">
                  <a:solidFill>
                    <a:schemeClr val="tx1"/>
                  </a:solidFill>
                  <a:latin typeface="Arial" charset="0"/>
                </a:defRPr>
              </a:lvl6pPr>
              <a:lvl7pPr marL="2971800" indent="-228600" algn="ctr" eaLnBrk="0" fontAlgn="base" hangingPunct="0">
                <a:spcBef>
                  <a:spcPct val="0"/>
                </a:spcBef>
                <a:spcAft>
                  <a:spcPct val="0"/>
                </a:spcAft>
                <a:defRPr sz="2200" b="1" i="1">
                  <a:solidFill>
                    <a:schemeClr val="tx1"/>
                  </a:solidFill>
                  <a:latin typeface="Arial" charset="0"/>
                </a:defRPr>
              </a:lvl7pPr>
              <a:lvl8pPr marL="3429000" indent="-228600" algn="ctr" eaLnBrk="0" fontAlgn="base" hangingPunct="0">
                <a:spcBef>
                  <a:spcPct val="0"/>
                </a:spcBef>
                <a:spcAft>
                  <a:spcPct val="0"/>
                </a:spcAft>
                <a:defRPr sz="2200" b="1" i="1">
                  <a:solidFill>
                    <a:schemeClr val="tx1"/>
                  </a:solidFill>
                  <a:latin typeface="Arial" charset="0"/>
                </a:defRPr>
              </a:lvl8pPr>
              <a:lvl9pPr marL="3886200" indent="-228600" algn="ctr" eaLnBrk="0" fontAlgn="base" hangingPunct="0">
                <a:spcBef>
                  <a:spcPct val="0"/>
                </a:spcBef>
                <a:spcAft>
                  <a:spcPct val="0"/>
                </a:spcAft>
                <a:defRPr sz="2200" b="1" i="1">
                  <a:solidFill>
                    <a:schemeClr val="tx1"/>
                  </a:solidFill>
                  <a:latin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solidFill>
                  <a:effectLst/>
                  <a:uLnTx/>
                  <a:uFillTx/>
                  <a:latin typeface="Times New Roman" pitchFamily="18" charset="0"/>
                </a:rPr>
                <a:t>G</a:t>
              </a:r>
              <a:r>
                <a:rPr kumimoji="0" lang="en-US" sz="1200" b="0" i="0" u="none" strike="noStrike" kern="0" cap="none" spc="0" normalizeH="0" baseline="-25000" noProof="0">
                  <a:ln>
                    <a:noFill/>
                  </a:ln>
                  <a:solidFill>
                    <a:srgbClr val="000000"/>
                  </a:solidFill>
                  <a:effectLst/>
                  <a:uLnTx/>
                  <a:uFillTx/>
                  <a:latin typeface="Times New Roman" pitchFamily="18" charset="0"/>
                </a:rPr>
                <a:t>4</a:t>
              </a:r>
            </a:p>
          </p:txBody>
        </p:sp>
        <p:sp>
          <p:nvSpPr>
            <p:cNvPr id="41" name="Text Box 91"/>
            <p:cNvSpPr txBox="1">
              <a:spLocks noChangeArrowheads="1"/>
            </p:cNvSpPr>
            <p:nvPr/>
          </p:nvSpPr>
          <p:spPr bwMode="auto">
            <a:xfrm>
              <a:off x="2769" y="1014"/>
              <a:ext cx="333"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200" b="1" i="1">
                  <a:solidFill>
                    <a:schemeClr val="tx1"/>
                  </a:solidFill>
                  <a:latin typeface="Arial" charset="0"/>
                </a:defRPr>
              </a:lvl1pPr>
              <a:lvl2pPr marL="742950" indent="-285750" eaLnBrk="0" hangingPunct="0">
                <a:defRPr sz="2200" b="1" i="1">
                  <a:solidFill>
                    <a:schemeClr val="tx1"/>
                  </a:solidFill>
                  <a:latin typeface="Arial" charset="0"/>
                </a:defRPr>
              </a:lvl2pPr>
              <a:lvl3pPr marL="1143000" indent="-228600" eaLnBrk="0" hangingPunct="0">
                <a:defRPr sz="2200" b="1" i="1">
                  <a:solidFill>
                    <a:schemeClr val="tx1"/>
                  </a:solidFill>
                  <a:latin typeface="Arial" charset="0"/>
                </a:defRPr>
              </a:lvl3pPr>
              <a:lvl4pPr marL="1600200" indent="-228600" eaLnBrk="0" hangingPunct="0">
                <a:defRPr sz="2200" b="1" i="1">
                  <a:solidFill>
                    <a:schemeClr val="tx1"/>
                  </a:solidFill>
                  <a:latin typeface="Arial" charset="0"/>
                </a:defRPr>
              </a:lvl4pPr>
              <a:lvl5pPr marL="2057400" indent="-228600" eaLnBrk="0" hangingPunct="0">
                <a:defRPr sz="2200" b="1" i="1">
                  <a:solidFill>
                    <a:schemeClr val="tx1"/>
                  </a:solidFill>
                  <a:latin typeface="Arial" charset="0"/>
                </a:defRPr>
              </a:lvl5pPr>
              <a:lvl6pPr marL="2514600" indent="-228600" algn="ctr" eaLnBrk="0" fontAlgn="base" hangingPunct="0">
                <a:spcBef>
                  <a:spcPct val="0"/>
                </a:spcBef>
                <a:spcAft>
                  <a:spcPct val="0"/>
                </a:spcAft>
                <a:defRPr sz="2200" b="1" i="1">
                  <a:solidFill>
                    <a:schemeClr val="tx1"/>
                  </a:solidFill>
                  <a:latin typeface="Arial" charset="0"/>
                </a:defRPr>
              </a:lvl6pPr>
              <a:lvl7pPr marL="2971800" indent="-228600" algn="ctr" eaLnBrk="0" fontAlgn="base" hangingPunct="0">
                <a:spcBef>
                  <a:spcPct val="0"/>
                </a:spcBef>
                <a:spcAft>
                  <a:spcPct val="0"/>
                </a:spcAft>
                <a:defRPr sz="2200" b="1" i="1">
                  <a:solidFill>
                    <a:schemeClr val="tx1"/>
                  </a:solidFill>
                  <a:latin typeface="Arial" charset="0"/>
                </a:defRPr>
              </a:lvl7pPr>
              <a:lvl8pPr marL="3429000" indent="-228600" algn="ctr" eaLnBrk="0" fontAlgn="base" hangingPunct="0">
                <a:spcBef>
                  <a:spcPct val="0"/>
                </a:spcBef>
                <a:spcAft>
                  <a:spcPct val="0"/>
                </a:spcAft>
                <a:defRPr sz="2200" b="1" i="1">
                  <a:solidFill>
                    <a:schemeClr val="tx1"/>
                  </a:solidFill>
                  <a:latin typeface="Arial" charset="0"/>
                </a:defRPr>
              </a:lvl8pPr>
              <a:lvl9pPr marL="3886200" indent="-228600" algn="ctr" eaLnBrk="0" fontAlgn="base" hangingPunct="0">
                <a:spcBef>
                  <a:spcPct val="0"/>
                </a:spcBef>
                <a:spcAft>
                  <a:spcPct val="0"/>
                </a:spcAft>
                <a:defRPr sz="2200" b="1" i="1">
                  <a:solidFill>
                    <a:schemeClr val="tx1"/>
                  </a:solidFill>
                  <a:latin typeface="Arial" charset="0"/>
                </a:defRPr>
              </a:lvl9p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solidFill>
                  <a:effectLst/>
                  <a:uLnTx/>
                  <a:uFillTx/>
                  <a:latin typeface="Times New Roman" pitchFamily="18" charset="0"/>
                </a:rPr>
                <a:t>G9</a:t>
              </a:r>
              <a:endParaRPr kumimoji="0" lang="en-US" sz="1200" b="0" i="0" u="none" strike="noStrike" kern="0" cap="none" spc="0" normalizeH="0" baseline="-25000" noProof="0">
                <a:ln>
                  <a:noFill/>
                </a:ln>
                <a:solidFill>
                  <a:srgbClr val="000000"/>
                </a:solidFill>
                <a:effectLst/>
                <a:uLnTx/>
                <a:uFillTx/>
                <a:latin typeface="Times New Roman" pitchFamily="18" charset="0"/>
              </a:endParaRPr>
            </a:p>
          </p:txBody>
        </p:sp>
        <p:sp>
          <p:nvSpPr>
            <p:cNvPr id="42" name="Text Box 92"/>
            <p:cNvSpPr txBox="1">
              <a:spLocks noChangeArrowheads="1"/>
            </p:cNvSpPr>
            <p:nvPr/>
          </p:nvSpPr>
          <p:spPr bwMode="auto">
            <a:xfrm>
              <a:off x="3015" y="1074"/>
              <a:ext cx="333"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200" b="1" i="1">
                  <a:solidFill>
                    <a:schemeClr val="tx1"/>
                  </a:solidFill>
                  <a:latin typeface="Arial" charset="0"/>
                </a:defRPr>
              </a:lvl1pPr>
              <a:lvl2pPr marL="742950" indent="-285750" eaLnBrk="0" hangingPunct="0">
                <a:defRPr sz="2200" b="1" i="1">
                  <a:solidFill>
                    <a:schemeClr val="tx1"/>
                  </a:solidFill>
                  <a:latin typeface="Arial" charset="0"/>
                </a:defRPr>
              </a:lvl2pPr>
              <a:lvl3pPr marL="1143000" indent="-228600" eaLnBrk="0" hangingPunct="0">
                <a:defRPr sz="2200" b="1" i="1">
                  <a:solidFill>
                    <a:schemeClr val="tx1"/>
                  </a:solidFill>
                  <a:latin typeface="Arial" charset="0"/>
                </a:defRPr>
              </a:lvl3pPr>
              <a:lvl4pPr marL="1600200" indent="-228600" eaLnBrk="0" hangingPunct="0">
                <a:defRPr sz="2200" b="1" i="1">
                  <a:solidFill>
                    <a:schemeClr val="tx1"/>
                  </a:solidFill>
                  <a:latin typeface="Arial" charset="0"/>
                </a:defRPr>
              </a:lvl4pPr>
              <a:lvl5pPr marL="2057400" indent="-228600" eaLnBrk="0" hangingPunct="0">
                <a:defRPr sz="2200" b="1" i="1">
                  <a:solidFill>
                    <a:schemeClr val="tx1"/>
                  </a:solidFill>
                  <a:latin typeface="Arial" charset="0"/>
                </a:defRPr>
              </a:lvl5pPr>
              <a:lvl6pPr marL="2514600" indent="-228600" algn="ctr" eaLnBrk="0" fontAlgn="base" hangingPunct="0">
                <a:spcBef>
                  <a:spcPct val="0"/>
                </a:spcBef>
                <a:spcAft>
                  <a:spcPct val="0"/>
                </a:spcAft>
                <a:defRPr sz="2200" b="1" i="1">
                  <a:solidFill>
                    <a:schemeClr val="tx1"/>
                  </a:solidFill>
                  <a:latin typeface="Arial" charset="0"/>
                </a:defRPr>
              </a:lvl6pPr>
              <a:lvl7pPr marL="2971800" indent="-228600" algn="ctr" eaLnBrk="0" fontAlgn="base" hangingPunct="0">
                <a:spcBef>
                  <a:spcPct val="0"/>
                </a:spcBef>
                <a:spcAft>
                  <a:spcPct val="0"/>
                </a:spcAft>
                <a:defRPr sz="2200" b="1" i="1">
                  <a:solidFill>
                    <a:schemeClr val="tx1"/>
                  </a:solidFill>
                  <a:latin typeface="Arial" charset="0"/>
                </a:defRPr>
              </a:lvl7pPr>
              <a:lvl8pPr marL="3429000" indent="-228600" algn="ctr" eaLnBrk="0" fontAlgn="base" hangingPunct="0">
                <a:spcBef>
                  <a:spcPct val="0"/>
                </a:spcBef>
                <a:spcAft>
                  <a:spcPct val="0"/>
                </a:spcAft>
                <a:defRPr sz="2200" b="1" i="1">
                  <a:solidFill>
                    <a:schemeClr val="tx1"/>
                  </a:solidFill>
                  <a:latin typeface="Arial" charset="0"/>
                </a:defRPr>
              </a:lvl8pPr>
              <a:lvl9pPr marL="3886200" indent="-228600" algn="ctr" eaLnBrk="0" fontAlgn="base" hangingPunct="0">
                <a:spcBef>
                  <a:spcPct val="0"/>
                </a:spcBef>
                <a:spcAft>
                  <a:spcPct val="0"/>
                </a:spcAft>
                <a:defRPr sz="2200" b="1" i="1">
                  <a:solidFill>
                    <a:schemeClr val="tx1"/>
                  </a:solidFill>
                  <a:latin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solidFill>
                  <a:effectLst/>
                  <a:uLnTx/>
                  <a:uFillTx/>
                  <a:latin typeface="Times New Roman" pitchFamily="18" charset="0"/>
                </a:rPr>
                <a:t>-H</a:t>
              </a:r>
              <a:r>
                <a:rPr kumimoji="0" lang="en-US" sz="1200" b="0" i="0" u="none" strike="noStrike" kern="0" cap="none" spc="0" normalizeH="0" baseline="-25000" noProof="0">
                  <a:ln>
                    <a:noFill/>
                  </a:ln>
                  <a:solidFill>
                    <a:srgbClr val="000000"/>
                  </a:solidFill>
                  <a:effectLst/>
                  <a:uLnTx/>
                  <a:uFillTx/>
                  <a:latin typeface="Times New Roman" pitchFamily="18" charset="0"/>
                </a:rPr>
                <a:t>2</a:t>
              </a:r>
            </a:p>
          </p:txBody>
        </p:sp>
        <p:sp>
          <p:nvSpPr>
            <p:cNvPr id="43" name="Text Box 93"/>
            <p:cNvSpPr txBox="1">
              <a:spLocks noChangeArrowheads="1"/>
            </p:cNvSpPr>
            <p:nvPr/>
          </p:nvSpPr>
          <p:spPr bwMode="auto">
            <a:xfrm>
              <a:off x="2505" y="1638"/>
              <a:ext cx="333"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200" b="1" i="1">
                  <a:solidFill>
                    <a:schemeClr val="tx1"/>
                  </a:solidFill>
                  <a:latin typeface="Arial" charset="0"/>
                </a:defRPr>
              </a:lvl1pPr>
              <a:lvl2pPr marL="742950" indent="-285750" eaLnBrk="0" hangingPunct="0">
                <a:defRPr sz="2200" b="1" i="1">
                  <a:solidFill>
                    <a:schemeClr val="tx1"/>
                  </a:solidFill>
                  <a:latin typeface="Arial" charset="0"/>
                </a:defRPr>
              </a:lvl2pPr>
              <a:lvl3pPr marL="1143000" indent="-228600" eaLnBrk="0" hangingPunct="0">
                <a:defRPr sz="2200" b="1" i="1">
                  <a:solidFill>
                    <a:schemeClr val="tx1"/>
                  </a:solidFill>
                  <a:latin typeface="Arial" charset="0"/>
                </a:defRPr>
              </a:lvl3pPr>
              <a:lvl4pPr marL="1600200" indent="-228600" eaLnBrk="0" hangingPunct="0">
                <a:defRPr sz="2200" b="1" i="1">
                  <a:solidFill>
                    <a:schemeClr val="tx1"/>
                  </a:solidFill>
                  <a:latin typeface="Arial" charset="0"/>
                </a:defRPr>
              </a:lvl4pPr>
              <a:lvl5pPr marL="2057400" indent="-228600" eaLnBrk="0" hangingPunct="0">
                <a:defRPr sz="2200" b="1" i="1">
                  <a:solidFill>
                    <a:schemeClr val="tx1"/>
                  </a:solidFill>
                  <a:latin typeface="Arial" charset="0"/>
                </a:defRPr>
              </a:lvl5pPr>
              <a:lvl6pPr marL="2514600" indent="-228600" algn="ctr" eaLnBrk="0" fontAlgn="base" hangingPunct="0">
                <a:spcBef>
                  <a:spcPct val="0"/>
                </a:spcBef>
                <a:spcAft>
                  <a:spcPct val="0"/>
                </a:spcAft>
                <a:defRPr sz="2200" b="1" i="1">
                  <a:solidFill>
                    <a:schemeClr val="tx1"/>
                  </a:solidFill>
                  <a:latin typeface="Arial" charset="0"/>
                </a:defRPr>
              </a:lvl6pPr>
              <a:lvl7pPr marL="2971800" indent="-228600" algn="ctr" eaLnBrk="0" fontAlgn="base" hangingPunct="0">
                <a:spcBef>
                  <a:spcPct val="0"/>
                </a:spcBef>
                <a:spcAft>
                  <a:spcPct val="0"/>
                </a:spcAft>
                <a:defRPr sz="2200" b="1" i="1">
                  <a:solidFill>
                    <a:schemeClr val="tx1"/>
                  </a:solidFill>
                  <a:latin typeface="Arial" charset="0"/>
                </a:defRPr>
              </a:lvl7pPr>
              <a:lvl8pPr marL="3429000" indent="-228600" algn="ctr" eaLnBrk="0" fontAlgn="base" hangingPunct="0">
                <a:spcBef>
                  <a:spcPct val="0"/>
                </a:spcBef>
                <a:spcAft>
                  <a:spcPct val="0"/>
                </a:spcAft>
                <a:defRPr sz="2200" b="1" i="1">
                  <a:solidFill>
                    <a:schemeClr val="tx1"/>
                  </a:solidFill>
                  <a:latin typeface="Arial" charset="0"/>
                </a:defRPr>
              </a:lvl8pPr>
              <a:lvl9pPr marL="3886200" indent="-228600" algn="ctr" eaLnBrk="0" fontAlgn="base" hangingPunct="0">
                <a:spcBef>
                  <a:spcPct val="0"/>
                </a:spcBef>
                <a:spcAft>
                  <a:spcPct val="0"/>
                </a:spcAft>
                <a:defRPr sz="2200" b="1" i="1">
                  <a:solidFill>
                    <a:schemeClr val="tx1"/>
                  </a:solidFill>
                  <a:latin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solidFill>
                  <a:effectLst/>
                  <a:uLnTx/>
                  <a:uFillTx/>
                  <a:latin typeface="Times New Roman" pitchFamily="18" charset="0"/>
                </a:rPr>
                <a:t>-H</a:t>
              </a:r>
              <a:r>
                <a:rPr kumimoji="0" lang="en-US" sz="1200" b="0" i="0" u="none" strike="noStrike" kern="0" cap="none" spc="0" normalizeH="0" baseline="-25000" noProof="0">
                  <a:ln>
                    <a:noFill/>
                  </a:ln>
                  <a:solidFill>
                    <a:srgbClr val="000000"/>
                  </a:solidFill>
                  <a:effectLst/>
                  <a:uLnTx/>
                  <a:uFillTx/>
                  <a:latin typeface="Times New Roman" pitchFamily="18" charset="0"/>
                </a:rPr>
                <a:t>1</a:t>
              </a:r>
            </a:p>
          </p:txBody>
        </p:sp>
        <p:sp>
          <p:nvSpPr>
            <p:cNvPr id="44" name="Text Box 94"/>
            <p:cNvSpPr txBox="1">
              <a:spLocks noChangeArrowheads="1"/>
            </p:cNvSpPr>
            <p:nvPr/>
          </p:nvSpPr>
          <p:spPr bwMode="auto">
            <a:xfrm>
              <a:off x="2787" y="1770"/>
              <a:ext cx="333"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200" b="1" i="1">
                  <a:solidFill>
                    <a:schemeClr val="tx1"/>
                  </a:solidFill>
                  <a:latin typeface="Arial" charset="0"/>
                </a:defRPr>
              </a:lvl1pPr>
              <a:lvl2pPr marL="742950" indent="-285750" eaLnBrk="0" hangingPunct="0">
                <a:defRPr sz="2200" b="1" i="1">
                  <a:solidFill>
                    <a:schemeClr val="tx1"/>
                  </a:solidFill>
                  <a:latin typeface="Arial" charset="0"/>
                </a:defRPr>
              </a:lvl2pPr>
              <a:lvl3pPr marL="1143000" indent="-228600" eaLnBrk="0" hangingPunct="0">
                <a:defRPr sz="2200" b="1" i="1">
                  <a:solidFill>
                    <a:schemeClr val="tx1"/>
                  </a:solidFill>
                  <a:latin typeface="Arial" charset="0"/>
                </a:defRPr>
              </a:lvl3pPr>
              <a:lvl4pPr marL="1600200" indent="-228600" eaLnBrk="0" hangingPunct="0">
                <a:defRPr sz="2200" b="1" i="1">
                  <a:solidFill>
                    <a:schemeClr val="tx1"/>
                  </a:solidFill>
                  <a:latin typeface="Arial" charset="0"/>
                </a:defRPr>
              </a:lvl4pPr>
              <a:lvl5pPr marL="2057400" indent="-228600" eaLnBrk="0" hangingPunct="0">
                <a:defRPr sz="2200" b="1" i="1">
                  <a:solidFill>
                    <a:schemeClr val="tx1"/>
                  </a:solidFill>
                  <a:latin typeface="Arial" charset="0"/>
                </a:defRPr>
              </a:lvl5pPr>
              <a:lvl6pPr marL="2514600" indent="-228600" algn="ctr" eaLnBrk="0" fontAlgn="base" hangingPunct="0">
                <a:spcBef>
                  <a:spcPct val="0"/>
                </a:spcBef>
                <a:spcAft>
                  <a:spcPct val="0"/>
                </a:spcAft>
                <a:defRPr sz="2200" b="1" i="1">
                  <a:solidFill>
                    <a:schemeClr val="tx1"/>
                  </a:solidFill>
                  <a:latin typeface="Arial" charset="0"/>
                </a:defRPr>
              </a:lvl6pPr>
              <a:lvl7pPr marL="2971800" indent="-228600" algn="ctr" eaLnBrk="0" fontAlgn="base" hangingPunct="0">
                <a:spcBef>
                  <a:spcPct val="0"/>
                </a:spcBef>
                <a:spcAft>
                  <a:spcPct val="0"/>
                </a:spcAft>
                <a:defRPr sz="2200" b="1" i="1">
                  <a:solidFill>
                    <a:schemeClr val="tx1"/>
                  </a:solidFill>
                  <a:latin typeface="Arial" charset="0"/>
                </a:defRPr>
              </a:lvl7pPr>
              <a:lvl8pPr marL="3429000" indent="-228600" algn="ctr" eaLnBrk="0" fontAlgn="base" hangingPunct="0">
                <a:spcBef>
                  <a:spcPct val="0"/>
                </a:spcBef>
                <a:spcAft>
                  <a:spcPct val="0"/>
                </a:spcAft>
                <a:defRPr sz="2200" b="1" i="1">
                  <a:solidFill>
                    <a:schemeClr val="tx1"/>
                  </a:solidFill>
                  <a:latin typeface="Arial" charset="0"/>
                </a:defRPr>
              </a:lvl8pPr>
              <a:lvl9pPr marL="3886200" indent="-228600" algn="ctr" eaLnBrk="0" fontAlgn="base" hangingPunct="0">
                <a:spcBef>
                  <a:spcPct val="0"/>
                </a:spcBef>
                <a:spcAft>
                  <a:spcPct val="0"/>
                </a:spcAft>
                <a:defRPr sz="2200" b="1" i="1">
                  <a:solidFill>
                    <a:schemeClr val="tx1"/>
                  </a:solidFill>
                  <a:latin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solidFill>
                  <a:effectLst/>
                  <a:uLnTx/>
                  <a:uFillTx/>
                  <a:latin typeface="Times New Roman" pitchFamily="18" charset="0"/>
                </a:rPr>
                <a:t>-H</a:t>
              </a:r>
              <a:r>
                <a:rPr kumimoji="0" lang="en-US" sz="1200" b="0" i="0" u="none" strike="noStrike" kern="0" cap="none" spc="0" normalizeH="0" baseline="-25000" noProof="0">
                  <a:ln>
                    <a:noFill/>
                  </a:ln>
                  <a:solidFill>
                    <a:srgbClr val="000000"/>
                  </a:solidFill>
                  <a:effectLst/>
                  <a:uLnTx/>
                  <a:uFillTx/>
                  <a:latin typeface="Times New Roman" pitchFamily="18" charset="0"/>
                </a:rPr>
                <a:t>3</a:t>
              </a:r>
            </a:p>
          </p:txBody>
        </p:sp>
        <p:sp>
          <p:nvSpPr>
            <p:cNvPr id="45" name="Text Box 95"/>
            <p:cNvSpPr txBox="1">
              <a:spLocks noChangeArrowheads="1"/>
            </p:cNvSpPr>
            <p:nvPr/>
          </p:nvSpPr>
          <p:spPr bwMode="auto">
            <a:xfrm>
              <a:off x="4605" y="1608"/>
              <a:ext cx="333"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200" b="1" i="1">
                  <a:solidFill>
                    <a:schemeClr val="tx1"/>
                  </a:solidFill>
                  <a:latin typeface="Arial" charset="0"/>
                </a:defRPr>
              </a:lvl1pPr>
              <a:lvl2pPr marL="742950" indent="-285750" eaLnBrk="0" hangingPunct="0">
                <a:defRPr sz="2200" b="1" i="1">
                  <a:solidFill>
                    <a:schemeClr val="tx1"/>
                  </a:solidFill>
                  <a:latin typeface="Arial" charset="0"/>
                </a:defRPr>
              </a:lvl2pPr>
              <a:lvl3pPr marL="1143000" indent="-228600" eaLnBrk="0" hangingPunct="0">
                <a:defRPr sz="2200" b="1" i="1">
                  <a:solidFill>
                    <a:schemeClr val="tx1"/>
                  </a:solidFill>
                  <a:latin typeface="Arial" charset="0"/>
                </a:defRPr>
              </a:lvl3pPr>
              <a:lvl4pPr marL="1600200" indent="-228600" eaLnBrk="0" hangingPunct="0">
                <a:defRPr sz="2200" b="1" i="1">
                  <a:solidFill>
                    <a:schemeClr val="tx1"/>
                  </a:solidFill>
                  <a:latin typeface="Arial" charset="0"/>
                </a:defRPr>
              </a:lvl4pPr>
              <a:lvl5pPr marL="2057400" indent="-228600" eaLnBrk="0" hangingPunct="0">
                <a:defRPr sz="2200" b="1" i="1">
                  <a:solidFill>
                    <a:schemeClr val="tx1"/>
                  </a:solidFill>
                  <a:latin typeface="Arial" charset="0"/>
                </a:defRPr>
              </a:lvl5pPr>
              <a:lvl6pPr marL="2514600" indent="-228600" algn="ctr" eaLnBrk="0" fontAlgn="base" hangingPunct="0">
                <a:spcBef>
                  <a:spcPct val="0"/>
                </a:spcBef>
                <a:spcAft>
                  <a:spcPct val="0"/>
                </a:spcAft>
                <a:defRPr sz="2200" b="1" i="1">
                  <a:solidFill>
                    <a:schemeClr val="tx1"/>
                  </a:solidFill>
                  <a:latin typeface="Arial" charset="0"/>
                </a:defRPr>
              </a:lvl6pPr>
              <a:lvl7pPr marL="2971800" indent="-228600" algn="ctr" eaLnBrk="0" fontAlgn="base" hangingPunct="0">
                <a:spcBef>
                  <a:spcPct val="0"/>
                </a:spcBef>
                <a:spcAft>
                  <a:spcPct val="0"/>
                </a:spcAft>
                <a:defRPr sz="2200" b="1" i="1">
                  <a:solidFill>
                    <a:schemeClr val="tx1"/>
                  </a:solidFill>
                  <a:latin typeface="Arial" charset="0"/>
                </a:defRPr>
              </a:lvl7pPr>
              <a:lvl8pPr marL="3429000" indent="-228600" algn="ctr" eaLnBrk="0" fontAlgn="base" hangingPunct="0">
                <a:spcBef>
                  <a:spcPct val="0"/>
                </a:spcBef>
                <a:spcAft>
                  <a:spcPct val="0"/>
                </a:spcAft>
                <a:defRPr sz="2200" b="1" i="1">
                  <a:solidFill>
                    <a:schemeClr val="tx1"/>
                  </a:solidFill>
                  <a:latin typeface="Arial" charset="0"/>
                </a:defRPr>
              </a:lvl8pPr>
              <a:lvl9pPr marL="3886200" indent="-228600" algn="ctr" eaLnBrk="0" fontAlgn="base" hangingPunct="0">
                <a:spcBef>
                  <a:spcPct val="0"/>
                </a:spcBef>
                <a:spcAft>
                  <a:spcPct val="0"/>
                </a:spcAft>
                <a:defRPr sz="2200" b="1" i="1">
                  <a:solidFill>
                    <a:schemeClr val="tx1"/>
                  </a:solidFill>
                  <a:latin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solidFill>
                  <a:effectLst/>
                  <a:uLnTx/>
                  <a:uFillTx/>
                  <a:latin typeface="Times New Roman" pitchFamily="18" charset="0"/>
                </a:rPr>
                <a:t>-H</a:t>
              </a:r>
              <a:r>
                <a:rPr kumimoji="0" lang="en-US" sz="1200" b="0" i="0" u="none" strike="noStrike" kern="0" cap="none" spc="0" normalizeH="0" baseline="-25000" noProof="0">
                  <a:ln>
                    <a:noFill/>
                  </a:ln>
                  <a:solidFill>
                    <a:srgbClr val="000000"/>
                  </a:solidFill>
                  <a:effectLst/>
                  <a:uLnTx/>
                  <a:uFillTx/>
                  <a:latin typeface="Times New Roman" pitchFamily="18" charset="0"/>
                </a:rPr>
                <a:t>5</a:t>
              </a:r>
            </a:p>
          </p:txBody>
        </p:sp>
        <p:sp>
          <p:nvSpPr>
            <p:cNvPr id="46" name="Text Box 96"/>
            <p:cNvSpPr txBox="1">
              <a:spLocks noChangeArrowheads="1"/>
            </p:cNvSpPr>
            <p:nvPr/>
          </p:nvSpPr>
          <p:spPr bwMode="auto">
            <a:xfrm>
              <a:off x="3531" y="1560"/>
              <a:ext cx="333"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200" b="1" i="1">
                  <a:solidFill>
                    <a:schemeClr val="tx1"/>
                  </a:solidFill>
                  <a:latin typeface="Arial" charset="0"/>
                </a:defRPr>
              </a:lvl1pPr>
              <a:lvl2pPr marL="742950" indent="-285750" eaLnBrk="0" hangingPunct="0">
                <a:defRPr sz="2200" b="1" i="1">
                  <a:solidFill>
                    <a:schemeClr val="tx1"/>
                  </a:solidFill>
                  <a:latin typeface="Arial" charset="0"/>
                </a:defRPr>
              </a:lvl2pPr>
              <a:lvl3pPr marL="1143000" indent="-228600" eaLnBrk="0" hangingPunct="0">
                <a:defRPr sz="2200" b="1" i="1">
                  <a:solidFill>
                    <a:schemeClr val="tx1"/>
                  </a:solidFill>
                  <a:latin typeface="Arial" charset="0"/>
                </a:defRPr>
              </a:lvl3pPr>
              <a:lvl4pPr marL="1600200" indent="-228600" eaLnBrk="0" hangingPunct="0">
                <a:defRPr sz="2200" b="1" i="1">
                  <a:solidFill>
                    <a:schemeClr val="tx1"/>
                  </a:solidFill>
                  <a:latin typeface="Arial" charset="0"/>
                </a:defRPr>
              </a:lvl4pPr>
              <a:lvl5pPr marL="2057400" indent="-228600" eaLnBrk="0" hangingPunct="0">
                <a:defRPr sz="2200" b="1" i="1">
                  <a:solidFill>
                    <a:schemeClr val="tx1"/>
                  </a:solidFill>
                  <a:latin typeface="Arial" charset="0"/>
                </a:defRPr>
              </a:lvl5pPr>
              <a:lvl6pPr marL="2514600" indent="-228600" algn="ctr" eaLnBrk="0" fontAlgn="base" hangingPunct="0">
                <a:spcBef>
                  <a:spcPct val="0"/>
                </a:spcBef>
                <a:spcAft>
                  <a:spcPct val="0"/>
                </a:spcAft>
                <a:defRPr sz="2200" b="1" i="1">
                  <a:solidFill>
                    <a:schemeClr val="tx1"/>
                  </a:solidFill>
                  <a:latin typeface="Arial" charset="0"/>
                </a:defRPr>
              </a:lvl6pPr>
              <a:lvl7pPr marL="2971800" indent="-228600" algn="ctr" eaLnBrk="0" fontAlgn="base" hangingPunct="0">
                <a:spcBef>
                  <a:spcPct val="0"/>
                </a:spcBef>
                <a:spcAft>
                  <a:spcPct val="0"/>
                </a:spcAft>
                <a:defRPr sz="2200" b="1" i="1">
                  <a:solidFill>
                    <a:schemeClr val="tx1"/>
                  </a:solidFill>
                  <a:latin typeface="Arial" charset="0"/>
                </a:defRPr>
              </a:lvl7pPr>
              <a:lvl8pPr marL="3429000" indent="-228600" algn="ctr" eaLnBrk="0" fontAlgn="base" hangingPunct="0">
                <a:spcBef>
                  <a:spcPct val="0"/>
                </a:spcBef>
                <a:spcAft>
                  <a:spcPct val="0"/>
                </a:spcAft>
                <a:defRPr sz="2200" b="1" i="1">
                  <a:solidFill>
                    <a:schemeClr val="tx1"/>
                  </a:solidFill>
                  <a:latin typeface="Arial" charset="0"/>
                </a:defRPr>
              </a:lvl8pPr>
              <a:lvl9pPr marL="3886200" indent="-228600" algn="ctr" eaLnBrk="0" fontAlgn="base" hangingPunct="0">
                <a:spcBef>
                  <a:spcPct val="0"/>
                </a:spcBef>
                <a:spcAft>
                  <a:spcPct val="0"/>
                </a:spcAft>
                <a:defRPr sz="2200" b="1" i="1">
                  <a:solidFill>
                    <a:schemeClr val="tx1"/>
                  </a:solidFill>
                  <a:latin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solidFill>
                  <a:effectLst/>
                  <a:uLnTx/>
                  <a:uFillTx/>
                  <a:latin typeface="Times New Roman" pitchFamily="18" charset="0"/>
                </a:rPr>
                <a:t>-H</a:t>
              </a:r>
              <a:r>
                <a:rPr kumimoji="0" lang="en-US" sz="1200" b="0" i="0" u="none" strike="noStrike" kern="0" cap="none" spc="0" normalizeH="0" baseline="-25000" noProof="0">
                  <a:ln>
                    <a:noFill/>
                  </a:ln>
                  <a:solidFill>
                    <a:srgbClr val="000000"/>
                  </a:solidFill>
                  <a:effectLst/>
                  <a:uLnTx/>
                  <a:uFillTx/>
                  <a:latin typeface="Times New Roman" pitchFamily="18" charset="0"/>
                </a:rPr>
                <a:t>4</a:t>
              </a:r>
            </a:p>
          </p:txBody>
        </p:sp>
      </p:grpSp>
    </p:spTree>
    <p:extLst>
      <p:ext uri="{BB962C8B-B14F-4D97-AF65-F5344CB8AC3E}">
        <p14:creationId xmlns:p14="http://schemas.microsoft.com/office/powerpoint/2010/main" val="875128207"/>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chor="ctr">
            <a:normAutofit/>
          </a:bodyPr>
          <a:lstStyle/>
          <a:p>
            <a:pPr marL="109728" indent="0" algn="ctr">
              <a:buNone/>
            </a:pPr>
            <a:r>
              <a:rPr lang="en-GB" sz="4800" b="1" i="1" dirty="0">
                <a:solidFill>
                  <a:srgbClr val="00B050"/>
                </a:solidFill>
                <a:latin typeface="Book Antiqua" pitchFamily="18" charset="0"/>
              </a:rPr>
              <a:t>The End </a:t>
            </a:r>
          </a:p>
        </p:txBody>
      </p:sp>
      <p:sp>
        <p:nvSpPr>
          <p:cNvPr id="3" name="Footer Placeholder 2"/>
          <p:cNvSpPr>
            <a:spLocks noGrp="1"/>
          </p:cNvSpPr>
          <p:nvPr>
            <p:ph type="ftr" sz="quarter" idx="11"/>
          </p:nvPr>
        </p:nvSpPr>
        <p:spPr/>
        <p:txBody>
          <a:bodyPr/>
          <a:lstStyle/>
          <a:p>
            <a:r>
              <a:rPr lang="en-GB"/>
              <a:t>Prepared by Vicent V.M., MSc.</a:t>
            </a:r>
          </a:p>
        </p:txBody>
      </p:sp>
      <p:sp>
        <p:nvSpPr>
          <p:cNvPr id="4" name="Slide Number Placeholder 3"/>
          <p:cNvSpPr>
            <a:spLocks noGrp="1"/>
          </p:cNvSpPr>
          <p:nvPr>
            <p:ph type="sldNum" sz="quarter" idx="12"/>
          </p:nvPr>
        </p:nvSpPr>
        <p:spPr/>
        <p:txBody>
          <a:bodyPr/>
          <a:lstStyle/>
          <a:p>
            <a:fld id="{EE9BA162-D505-4D1D-972C-DA1311D099FB}" type="slidenum">
              <a:rPr lang="en-GB" smtClean="0"/>
              <a:t>65</a:t>
            </a:fld>
            <a:endParaRPr lang="en-GB"/>
          </a:p>
        </p:txBody>
      </p:sp>
    </p:spTree>
    <p:extLst>
      <p:ext uri="{BB962C8B-B14F-4D97-AF65-F5344CB8AC3E}">
        <p14:creationId xmlns:p14="http://schemas.microsoft.com/office/powerpoint/2010/main" val="1354962242"/>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79512" y="764704"/>
            <a:ext cx="8712968" cy="5688632"/>
          </a:xfrm>
        </p:spPr>
        <p:txBody>
          <a:bodyPr>
            <a:noAutofit/>
          </a:bodyPr>
          <a:lstStyle/>
          <a:p>
            <a:pPr algn="just">
              <a:buClrTx/>
              <a:buFont typeface="Wingdings" pitchFamily="2" charset="2"/>
              <a:buChar char="Ø"/>
            </a:pPr>
            <a:r>
              <a:rPr lang="en-GB" sz="2400" dirty="0">
                <a:latin typeface="Book Antiqua" pitchFamily="18" charset="0"/>
              </a:rPr>
              <a:t>In studying control systems one must be able to model dynamic systems in mathematical terms and </a:t>
            </a:r>
            <a:r>
              <a:rPr lang="en-GB" sz="2400" dirty="0" err="1">
                <a:latin typeface="Book Antiqua" pitchFamily="18" charset="0"/>
              </a:rPr>
              <a:t>analyze</a:t>
            </a:r>
            <a:r>
              <a:rPr lang="en-GB" sz="2400" dirty="0">
                <a:latin typeface="Book Antiqua" pitchFamily="18" charset="0"/>
              </a:rPr>
              <a:t> their dynamic characteristics. </a:t>
            </a:r>
          </a:p>
          <a:p>
            <a:pPr algn="just">
              <a:buClrTx/>
              <a:buFont typeface="Wingdings" pitchFamily="2" charset="2"/>
              <a:buChar char="Ø"/>
            </a:pPr>
            <a:r>
              <a:rPr lang="en-GB" sz="2400" dirty="0">
                <a:latin typeface="Book Antiqua" pitchFamily="18" charset="0"/>
              </a:rPr>
              <a:t>A mathematical model of a dynamic system is defined as a set of equations that represents the dynamics of the system accurately, or at least fairly well. Note that, a mathematical model is not unique to a given system. A system may be represented in many different ways and, therefore, may have many mathematical models, depending on one’s perspective.</a:t>
            </a:r>
          </a:p>
          <a:p>
            <a:pPr algn="just">
              <a:buClrTx/>
              <a:buFont typeface="Wingdings" pitchFamily="2" charset="2"/>
              <a:buChar char="Ø"/>
            </a:pPr>
            <a:r>
              <a:rPr lang="en-GB" sz="2400" dirty="0">
                <a:latin typeface="Book Antiqua" pitchFamily="18" charset="0"/>
              </a:rPr>
              <a:t>The dynamics of many systems, whether they are mechanical, electrical, thermal, economic, biological, and so on, may be described in terms of </a:t>
            </a:r>
            <a:r>
              <a:rPr lang="en-GB" sz="2400" b="1" dirty="0">
                <a:latin typeface="Book Antiqua" pitchFamily="18" charset="0"/>
              </a:rPr>
              <a:t>differential equations</a:t>
            </a:r>
            <a:r>
              <a:rPr lang="en-GB" sz="2400" dirty="0">
                <a:latin typeface="Book Antiqua" pitchFamily="18" charset="0"/>
              </a:rPr>
              <a:t>. Such differential equations may be obtained by using physical laws governing a particular system</a:t>
            </a:r>
          </a:p>
        </p:txBody>
      </p:sp>
      <p:sp>
        <p:nvSpPr>
          <p:cNvPr id="3" name="Footer Placeholder 2"/>
          <p:cNvSpPr>
            <a:spLocks noGrp="1"/>
          </p:cNvSpPr>
          <p:nvPr>
            <p:ph type="ftr" sz="quarter" idx="11"/>
          </p:nvPr>
        </p:nvSpPr>
        <p:spPr/>
        <p:txBody>
          <a:bodyPr/>
          <a:lstStyle/>
          <a:p>
            <a:r>
              <a:rPr lang="en-GB"/>
              <a:t>Prepared by Vicent V.M., MSc.</a:t>
            </a:r>
          </a:p>
        </p:txBody>
      </p:sp>
      <p:sp>
        <p:nvSpPr>
          <p:cNvPr id="4" name="Slide Number Placeholder 3"/>
          <p:cNvSpPr>
            <a:spLocks noGrp="1"/>
          </p:cNvSpPr>
          <p:nvPr>
            <p:ph type="sldNum" sz="quarter" idx="12"/>
          </p:nvPr>
        </p:nvSpPr>
        <p:spPr/>
        <p:txBody>
          <a:bodyPr/>
          <a:lstStyle/>
          <a:p>
            <a:fld id="{EE9BA162-D505-4D1D-972C-DA1311D099FB}" type="slidenum">
              <a:rPr lang="en-GB" smtClean="0"/>
              <a:t>66</a:t>
            </a:fld>
            <a:endParaRPr lang="en-GB"/>
          </a:p>
        </p:txBody>
      </p:sp>
      <p:sp>
        <p:nvSpPr>
          <p:cNvPr id="5" name="Title 4"/>
          <p:cNvSpPr>
            <a:spLocks noGrp="1"/>
          </p:cNvSpPr>
          <p:nvPr>
            <p:ph type="title"/>
          </p:nvPr>
        </p:nvSpPr>
        <p:spPr>
          <a:xfrm>
            <a:off x="395536" y="116632"/>
            <a:ext cx="8363272" cy="792088"/>
          </a:xfrm>
        </p:spPr>
        <p:txBody>
          <a:bodyPr>
            <a:normAutofit/>
          </a:bodyPr>
          <a:lstStyle/>
          <a:p>
            <a:r>
              <a:rPr lang="en-GB" sz="3200" dirty="0">
                <a:solidFill>
                  <a:schemeClr val="tx1"/>
                </a:solidFill>
                <a:effectLst/>
                <a:latin typeface="Book Antiqua" pitchFamily="18" charset="0"/>
                <a:ea typeface="+mn-ea"/>
                <a:cs typeface="+mn-cs"/>
              </a:rPr>
              <a:t>Mathematical Modelling of Control System</a:t>
            </a:r>
            <a:endParaRPr lang="en-GB" sz="3200" dirty="0">
              <a:solidFill>
                <a:schemeClr val="tx1"/>
              </a:solidFill>
            </a:endParaRPr>
          </a:p>
        </p:txBody>
      </p:sp>
    </p:spTree>
    <p:extLst>
      <p:ext uri="{BB962C8B-B14F-4D97-AF65-F5344CB8AC3E}">
        <p14:creationId xmlns:p14="http://schemas.microsoft.com/office/powerpoint/2010/main" val="704204575"/>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578239" y="575296"/>
            <a:ext cx="8229600" cy="5832648"/>
          </a:xfrm>
        </p:spPr>
        <p:txBody>
          <a:bodyPr>
            <a:normAutofit lnSpcReduction="10000"/>
          </a:bodyPr>
          <a:lstStyle/>
          <a:p>
            <a:pPr algn="just">
              <a:buClrTx/>
              <a:buFont typeface="Wingdings" pitchFamily="2" charset="2"/>
              <a:buChar char="Ø"/>
            </a:pPr>
            <a:r>
              <a:rPr lang="en-US" sz="2400" dirty="0">
                <a:latin typeface="Book Antiqua" pitchFamily="18" charset="0"/>
              </a:rPr>
              <a:t>In mathematics, a </a:t>
            </a:r>
            <a:r>
              <a:rPr lang="en-US" sz="2400" dirty="0">
                <a:solidFill>
                  <a:srgbClr val="FF0000"/>
                </a:solidFill>
                <a:latin typeface="Book Antiqua" pitchFamily="18" charset="0"/>
              </a:rPr>
              <a:t>differential equation </a:t>
            </a:r>
            <a:r>
              <a:rPr lang="en-US" sz="2400" dirty="0">
                <a:latin typeface="Book Antiqua" pitchFamily="18" charset="0"/>
              </a:rPr>
              <a:t>is an equation that relates one or more </a:t>
            </a:r>
            <a:r>
              <a:rPr lang="en-US" sz="2400" dirty="0">
                <a:solidFill>
                  <a:srgbClr val="FF0000"/>
                </a:solidFill>
                <a:latin typeface="Book Antiqua" pitchFamily="18" charset="0"/>
              </a:rPr>
              <a:t>functions</a:t>
            </a:r>
            <a:r>
              <a:rPr lang="en-US" sz="2400" dirty="0">
                <a:latin typeface="Book Antiqua" pitchFamily="18" charset="0"/>
              </a:rPr>
              <a:t> and their derivatives. In applications, the functions generally represent physical quantities, the derivatives represent their rates of change, and the differential equation defines a relationship between the two</a:t>
            </a:r>
            <a:endParaRPr lang="en-GB" sz="2400" dirty="0">
              <a:latin typeface="Book Antiqua" pitchFamily="18" charset="0"/>
            </a:endParaRPr>
          </a:p>
          <a:p>
            <a:pPr algn="just">
              <a:buClrTx/>
              <a:buFont typeface="Wingdings" pitchFamily="2" charset="2"/>
              <a:buChar char="Ø"/>
            </a:pPr>
            <a:r>
              <a:rPr lang="en-GB" sz="2400" dirty="0">
                <a:latin typeface="Book Antiqua" pitchFamily="18" charset="0"/>
              </a:rPr>
              <a:t>In control system design the most common mathematical models of the </a:t>
            </a:r>
            <a:r>
              <a:rPr lang="en-GB" sz="2400" dirty="0" err="1">
                <a:latin typeface="Book Antiqua" pitchFamily="18" charset="0"/>
              </a:rPr>
              <a:t>behavior</a:t>
            </a:r>
            <a:r>
              <a:rPr lang="en-GB" sz="2400" dirty="0">
                <a:latin typeface="Book Antiqua" pitchFamily="18" charset="0"/>
              </a:rPr>
              <a:t> of interest are, in:</a:t>
            </a:r>
          </a:p>
          <a:p>
            <a:pPr lvl="2" algn="just">
              <a:buClrTx/>
              <a:buFont typeface="Wingdings" pitchFamily="2" charset="2"/>
              <a:buChar char="§"/>
            </a:pPr>
            <a:r>
              <a:rPr lang="en-GB" sz="2400" dirty="0">
                <a:latin typeface="Book Antiqua" pitchFamily="18" charset="0"/>
              </a:rPr>
              <a:t>the time domain, </a:t>
            </a:r>
          </a:p>
          <a:p>
            <a:pPr lvl="2" algn="just">
              <a:buClrTx/>
              <a:buFont typeface="Wingdings" pitchFamily="2" charset="2"/>
              <a:buChar char="§"/>
            </a:pPr>
            <a:r>
              <a:rPr lang="en-GB" sz="2400" dirty="0">
                <a:latin typeface="Book Antiqua" pitchFamily="18" charset="0"/>
              </a:rPr>
              <a:t>linear ordinary differential equations with constant coefficients, and in the</a:t>
            </a:r>
          </a:p>
          <a:p>
            <a:pPr lvl="2" algn="just">
              <a:buClrTx/>
              <a:buFont typeface="Wingdings" pitchFamily="2" charset="2"/>
              <a:buChar char="§"/>
            </a:pPr>
            <a:r>
              <a:rPr lang="en-GB" sz="2400" dirty="0">
                <a:latin typeface="Book Antiqua" pitchFamily="18" charset="0"/>
              </a:rPr>
              <a:t> frequency or transform domain, transfer functions obtained from time domain descriptions via Laplace transforms.</a:t>
            </a:r>
          </a:p>
          <a:p>
            <a:pPr marL="457200" lvl="0" indent="-457200" algn="just" fontAlgn="base">
              <a:spcBef>
                <a:spcPct val="20000"/>
              </a:spcBef>
              <a:spcAft>
                <a:spcPct val="0"/>
              </a:spcAft>
              <a:buClrTx/>
              <a:buSzTx/>
              <a:buFont typeface="Wingdings" pitchFamily="2" charset="2"/>
              <a:buChar char="Ø"/>
            </a:pPr>
            <a:r>
              <a:rPr lang="en-US" sz="2400" dirty="0">
                <a:solidFill>
                  <a:prstClr val="black"/>
                </a:solidFill>
                <a:latin typeface="Book Antiqua" pitchFamily="18" charset="0"/>
                <a:cs typeface="Cordia New" pitchFamily="34" charset="-34"/>
              </a:rPr>
              <a:t>The response of dynamic system to an input may be obtained if these differential equations are solved.</a:t>
            </a:r>
          </a:p>
          <a:p>
            <a:pPr marL="109728" lvl="0" indent="0" algn="just">
              <a:buClr>
                <a:srgbClr val="2DA2BF"/>
              </a:buClr>
              <a:buNone/>
            </a:pPr>
            <a:endParaRPr lang="en-GB" sz="2400" dirty="0">
              <a:solidFill>
                <a:prstClr val="black"/>
              </a:solidFill>
              <a:latin typeface="Book Antiqua" pitchFamily="18" charset="0"/>
            </a:endParaRPr>
          </a:p>
          <a:p>
            <a:pPr marL="457200" lvl="0" indent="-457200" algn="just" fontAlgn="base">
              <a:spcBef>
                <a:spcPct val="20000"/>
              </a:spcBef>
              <a:spcAft>
                <a:spcPct val="0"/>
              </a:spcAft>
              <a:buClrTx/>
              <a:buSzTx/>
              <a:buFont typeface="Wingdings" pitchFamily="2" charset="2"/>
              <a:buChar char="Ø"/>
            </a:pPr>
            <a:endParaRPr lang="en-US" sz="2400" dirty="0">
              <a:solidFill>
                <a:prstClr val="black"/>
              </a:solidFill>
              <a:latin typeface="Book Antiqua" pitchFamily="18" charset="0"/>
              <a:cs typeface="Cordia New" pitchFamily="34" charset="-34"/>
            </a:endParaRPr>
          </a:p>
          <a:p>
            <a:pPr lvl="2" algn="just">
              <a:buClrTx/>
              <a:buFont typeface="Wingdings" pitchFamily="2" charset="2"/>
              <a:buChar char="§"/>
            </a:pPr>
            <a:endParaRPr lang="en-GB" sz="2400" dirty="0">
              <a:latin typeface="Book Antiqua" pitchFamily="18" charset="0"/>
            </a:endParaRPr>
          </a:p>
        </p:txBody>
      </p:sp>
      <p:sp>
        <p:nvSpPr>
          <p:cNvPr id="3" name="Footer Placeholder 2"/>
          <p:cNvSpPr>
            <a:spLocks noGrp="1"/>
          </p:cNvSpPr>
          <p:nvPr>
            <p:ph type="ftr" sz="quarter" idx="11"/>
          </p:nvPr>
        </p:nvSpPr>
        <p:spPr/>
        <p:txBody>
          <a:bodyPr/>
          <a:lstStyle/>
          <a:p>
            <a:r>
              <a:rPr lang="en-GB"/>
              <a:t>Prepared by Vicent V.M., MSc.</a:t>
            </a:r>
          </a:p>
        </p:txBody>
      </p:sp>
      <p:sp>
        <p:nvSpPr>
          <p:cNvPr id="4" name="Slide Number Placeholder 3"/>
          <p:cNvSpPr>
            <a:spLocks noGrp="1"/>
          </p:cNvSpPr>
          <p:nvPr>
            <p:ph type="sldNum" sz="quarter" idx="12"/>
          </p:nvPr>
        </p:nvSpPr>
        <p:spPr/>
        <p:txBody>
          <a:bodyPr/>
          <a:lstStyle/>
          <a:p>
            <a:fld id="{EE9BA162-D505-4D1D-972C-DA1311D099FB}" type="slidenum">
              <a:rPr lang="en-GB" smtClean="0"/>
              <a:t>67</a:t>
            </a:fld>
            <a:endParaRPr lang="en-GB"/>
          </a:p>
        </p:txBody>
      </p:sp>
      <p:sp>
        <p:nvSpPr>
          <p:cNvPr id="5" name="Title 4"/>
          <p:cNvSpPr>
            <a:spLocks noGrp="1"/>
          </p:cNvSpPr>
          <p:nvPr>
            <p:ph type="title"/>
          </p:nvPr>
        </p:nvSpPr>
        <p:spPr>
          <a:xfrm>
            <a:off x="467544" y="116632"/>
            <a:ext cx="8229600" cy="360040"/>
          </a:xfrm>
        </p:spPr>
        <p:txBody>
          <a:bodyPr>
            <a:normAutofit fontScale="90000"/>
          </a:bodyPr>
          <a:lstStyle/>
          <a:p>
            <a:r>
              <a:rPr lang="en-GB" sz="3200" dirty="0">
                <a:solidFill>
                  <a:schemeClr val="tx1"/>
                </a:solidFill>
                <a:effectLst/>
                <a:latin typeface="Book Antiqua" pitchFamily="18" charset="0"/>
              </a:rPr>
              <a:t>Cont..</a:t>
            </a:r>
          </a:p>
        </p:txBody>
      </p:sp>
    </p:spTree>
    <p:extLst>
      <p:ext uri="{BB962C8B-B14F-4D97-AF65-F5344CB8AC3E}">
        <p14:creationId xmlns:p14="http://schemas.microsoft.com/office/powerpoint/2010/main" val="897875980"/>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67544" y="579858"/>
            <a:ext cx="8352928" cy="5945485"/>
          </a:xfrm>
        </p:spPr>
        <p:txBody>
          <a:bodyPr>
            <a:noAutofit/>
          </a:bodyPr>
          <a:lstStyle/>
          <a:p>
            <a:pPr marL="0" indent="0" algn="just">
              <a:spcBef>
                <a:spcPts val="0"/>
              </a:spcBef>
              <a:buClrTx/>
              <a:buSzTx/>
              <a:buNone/>
            </a:pPr>
            <a:r>
              <a:rPr lang="en-GB" sz="1800" b="1" dirty="0">
                <a:solidFill>
                  <a:prstClr val="black"/>
                </a:solidFill>
                <a:latin typeface="Book Antiqua" pitchFamily="18" charset="0"/>
              </a:rPr>
              <a:t>For example; </a:t>
            </a:r>
            <a:r>
              <a:rPr lang="en-GB" sz="1800" dirty="0">
                <a:solidFill>
                  <a:prstClr val="black"/>
                </a:solidFill>
                <a:latin typeface="Book Antiqua" pitchFamily="18" charset="0"/>
              </a:rPr>
              <a:t>Newton’s laws for mechanical systems and Kirchhoff’s laws for electrical systems. We must always keep in mind that deriving reasonable mathematical models is the most important part of the entire analysis of control systems.</a:t>
            </a:r>
          </a:p>
          <a:p>
            <a:pPr marL="0" lvl="0" indent="0" algn="just">
              <a:spcBef>
                <a:spcPts val="0"/>
              </a:spcBef>
              <a:buClrTx/>
              <a:buSzTx/>
              <a:buNone/>
            </a:pPr>
            <a:endParaRPr lang="en-US" sz="1800" b="1" dirty="0">
              <a:solidFill>
                <a:prstClr val="black"/>
              </a:solidFill>
              <a:latin typeface="Book Antiqua" pitchFamily="18" charset="0"/>
            </a:endParaRPr>
          </a:p>
          <a:p>
            <a:pPr marL="0" lvl="0" indent="0" algn="just">
              <a:spcBef>
                <a:spcPts val="0"/>
              </a:spcBef>
              <a:buClrTx/>
              <a:buSzTx/>
              <a:buNone/>
            </a:pPr>
            <a:r>
              <a:rPr lang="en-US" sz="2400" b="1" dirty="0">
                <a:solidFill>
                  <a:prstClr val="black"/>
                </a:solidFill>
                <a:latin typeface="Book Antiqua" pitchFamily="18" charset="0"/>
              </a:rPr>
              <a:t>Model</a:t>
            </a:r>
          </a:p>
          <a:p>
            <a:pPr marL="1587" lvl="0" indent="0" algn="just">
              <a:spcBef>
                <a:spcPts val="638"/>
              </a:spcBef>
              <a:spcAft>
                <a:spcPts val="1425"/>
              </a:spcAft>
              <a:buClrTx/>
              <a:buSzPct val="45000"/>
              <a:buNone/>
              <a:tabLst>
                <a:tab pos="723900" algn="l"/>
                <a:tab pos="1447800" algn="l"/>
                <a:tab pos="2171700" algn="l"/>
                <a:tab pos="2895600" algn="l"/>
                <a:tab pos="3619500" algn="l"/>
                <a:tab pos="4343400" algn="l"/>
                <a:tab pos="5067300" algn="l"/>
                <a:tab pos="5791200" algn="l"/>
                <a:tab pos="6515100" algn="l"/>
                <a:tab pos="7239000" algn="l"/>
                <a:tab pos="7962900" algn="l"/>
              </a:tabLst>
            </a:pPr>
            <a:r>
              <a:rPr lang="en-US" sz="1800" dirty="0">
                <a:solidFill>
                  <a:srgbClr val="000000"/>
                </a:solidFill>
                <a:latin typeface="Book Antiqua" pitchFamily="18" charset="0"/>
                <a:cs typeface="Times New Roman" pitchFamily="18" charset="0"/>
              </a:rPr>
              <a:t>A </a:t>
            </a:r>
            <a:r>
              <a:rPr lang="en-US" sz="1800" dirty="0">
                <a:solidFill>
                  <a:prstClr val="black"/>
                </a:solidFill>
                <a:latin typeface="Book Antiqua" pitchFamily="18" charset="0"/>
                <a:cs typeface="Times New Roman" pitchFamily="18" charset="0"/>
              </a:rPr>
              <a:t>model</a:t>
            </a:r>
            <a:r>
              <a:rPr lang="en-US" sz="1800" dirty="0">
                <a:solidFill>
                  <a:srgbClr val="000000"/>
                </a:solidFill>
                <a:latin typeface="Book Antiqua" pitchFamily="18" charset="0"/>
                <a:cs typeface="Times New Roman" pitchFamily="18" charset="0"/>
              </a:rPr>
              <a:t> is a simplified representation or abstraction of reality. Reality is generally too complex to model exactly. </a:t>
            </a:r>
          </a:p>
          <a:p>
            <a:pPr marL="0" lvl="0" indent="0" algn="just">
              <a:spcBef>
                <a:spcPts val="0"/>
              </a:spcBef>
              <a:buClrTx/>
              <a:buSzTx/>
              <a:buNone/>
            </a:pPr>
            <a:r>
              <a:rPr lang="en-US" sz="2400" b="1" dirty="0">
                <a:solidFill>
                  <a:prstClr val="black"/>
                </a:solidFill>
                <a:latin typeface="Book Antiqua" pitchFamily="18" charset="0"/>
              </a:rPr>
              <a:t>Mathematical Model</a:t>
            </a:r>
            <a:endParaRPr lang="en-US" sz="2400" dirty="0">
              <a:solidFill>
                <a:prstClr val="black"/>
              </a:solidFill>
              <a:latin typeface="Book Antiqua" pitchFamily="18" charset="0"/>
            </a:endParaRPr>
          </a:p>
          <a:p>
            <a:pPr marL="0" lvl="0" indent="0" algn="just">
              <a:spcBef>
                <a:spcPts val="0"/>
              </a:spcBef>
              <a:buClrTx/>
              <a:buSzTx/>
              <a:buNone/>
            </a:pPr>
            <a:r>
              <a:rPr lang="en-US" sz="1800" dirty="0">
                <a:solidFill>
                  <a:prstClr val="black"/>
                </a:solidFill>
                <a:latin typeface="Book Antiqua" pitchFamily="18" charset="0"/>
              </a:rPr>
              <a:t>A set of mathematical equations (e.g., differential </a:t>
            </a:r>
            <a:r>
              <a:rPr lang="en-US" sz="1800" dirty="0" err="1">
                <a:solidFill>
                  <a:prstClr val="black"/>
                </a:solidFill>
                <a:latin typeface="Book Antiqua" pitchFamily="18" charset="0"/>
              </a:rPr>
              <a:t>eqs</a:t>
            </a:r>
            <a:r>
              <a:rPr lang="en-US" sz="1800" dirty="0">
                <a:solidFill>
                  <a:prstClr val="black"/>
                </a:solidFill>
                <a:latin typeface="Book Antiqua" pitchFamily="18" charset="0"/>
              </a:rPr>
              <a:t>.) that describes the input-output behavior of a system.</a:t>
            </a:r>
          </a:p>
          <a:p>
            <a:pPr marL="0" lvl="0" indent="0" algn="just">
              <a:spcBef>
                <a:spcPts val="0"/>
              </a:spcBef>
              <a:buClrTx/>
              <a:buSzTx/>
              <a:buNone/>
            </a:pPr>
            <a:r>
              <a:rPr lang="en-US" sz="1800" dirty="0">
                <a:solidFill>
                  <a:prstClr val="black"/>
                </a:solidFill>
                <a:latin typeface="Book Antiqua" pitchFamily="18" charset="0"/>
              </a:rPr>
              <a:t>It is used in:</a:t>
            </a:r>
          </a:p>
          <a:p>
            <a:pPr marL="1348740" lvl="4" indent="-342900">
              <a:spcBef>
                <a:spcPct val="50000"/>
              </a:spcBef>
              <a:buClrTx/>
              <a:buFont typeface="Wingdings" pitchFamily="2" charset="2"/>
              <a:buChar char="Ø"/>
            </a:pPr>
            <a:r>
              <a:rPr lang="en-US" dirty="0">
                <a:solidFill>
                  <a:prstClr val="black"/>
                </a:solidFill>
                <a:latin typeface="Book Antiqua" pitchFamily="18" charset="0"/>
              </a:rPr>
              <a:t>Simulation </a:t>
            </a:r>
          </a:p>
          <a:p>
            <a:pPr marL="1348740" lvl="4" indent="-342900">
              <a:spcBef>
                <a:spcPct val="50000"/>
              </a:spcBef>
              <a:buClrTx/>
              <a:buFont typeface="Wingdings" pitchFamily="2" charset="2"/>
              <a:buChar char="Ø"/>
            </a:pPr>
            <a:r>
              <a:rPr lang="en-US" dirty="0">
                <a:solidFill>
                  <a:prstClr val="black"/>
                </a:solidFill>
                <a:latin typeface="Book Antiqua" pitchFamily="18" charset="0"/>
              </a:rPr>
              <a:t>Prediction/Forecasting </a:t>
            </a:r>
          </a:p>
          <a:p>
            <a:pPr marL="1348740" lvl="4" indent="-342900">
              <a:spcBef>
                <a:spcPct val="50000"/>
              </a:spcBef>
              <a:buClrTx/>
              <a:buFont typeface="Wingdings" pitchFamily="2" charset="2"/>
              <a:buChar char="Ø"/>
            </a:pPr>
            <a:r>
              <a:rPr lang="en-US" dirty="0">
                <a:solidFill>
                  <a:prstClr val="black"/>
                </a:solidFill>
                <a:latin typeface="Book Antiqua" pitchFamily="18" charset="0"/>
              </a:rPr>
              <a:t>Prognostics/Diagnostics</a:t>
            </a:r>
          </a:p>
          <a:p>
            <a:pPr marL="1348740" lvl="4" indent="-342900">
              <a:spcBef>
                <a:spcPct val="50000"/>
              </a:spcBef>
              <a:buClrTx/>
              <a:buFont typeface="Wingdings" pitchFamily="2" charset="2"/>
              <a:buChar char="Ø"/>
            </a:pPr>
            <a:r>
              <a:rPr lang="en-US" dirty="0">
                <a:solidFill>
                  <a:prstClr val="black"/>
                </a:solidFill>
                <a:latin typeface="Book Antiqua" pitchFamily="18" charset="0"/>
              </a:rPr>
              <a:t> Design/Performance Evaluation</a:t>
            </a:r>
          </a:p>
          <a:p>
            <a:pPr marL="1348740" lvl="4" indent="-342900">
              <a:spcBef>
                <a:spcPct val="50000"/>
              </a:spcBef>
              <a:buClrTx/>
              <a:buFont typeface="Wingdings" pitchFamily="2" charset="2"/>
              <a:buChar char="Ø"/>
            </a:pPr>
            <a:r>
              <a:rPr lang="en-US" dirty="0">
                <a:solidFill>
                  <a:prstClr val="black"/>
                </a:solidFill>
                <a:latin typeface="Book Antiqua" pitchFamily="18" charset="0"/>
              </a:rPr>
              <a:t> Control System Design</a:t>
            </a:r>
          </a:p>
          <a:p>
            <a:pPr marL="1587" lvl="0" indent="0" algn="just">
              <a:spcBef>
                <a:spcPts val="638"/>
              </a:spcBef>
              <a:spcAft>
                <a:spcPts val="1425"/>
              </a:spcAft>
              <a:buClrTx/>
              <a:buSzPct val="45000"/>
              <a:buNone/>
              <a:tabLst>
                <a:tab pos="723900" algn="l"/>
                <a:tab pos="1447800" algn="l"/>
                <a:tab pos="2171700" algn="l"/>
                <a:tab pos="2895600" algn="l"/>
                <a:tab pos="3619500" algn="l"/>
                <a:tab pos="4343400" algn="l"/>
                <a:tab pos="5067300" algn="l"/>
                <a:tab pos="5791200" algn="l"/>
                <a:tab pos="6515100" algn="l"/>
                <a:tab pos="7239000" algn="l"/>
                <a:tab pos="7962900" algn="l"/>
              </a:tabLst>
            </a:pPr>
            <a:endParaRPr lang="en-US" sz="1800" dirty="0">
              <a:solidFill>
                <a:prstClr val="black"/>
              </a:solidFill>
              <a:latin typeface="Book Antiqua" pitchFamily="18" charset="0"/>
            </a:endParaRPr>
          </a:p>
          <a:p>
            <a:pPr marL="109728" lvl="0" indent="0" algn="just">
              <a:buClr>
                <a:srgbClr val="2DA2BF"/>
              </a:buClr>
              <a:buNone/>
            </a:pPr>
            <a:endParaRPr lang="en-GB" sz="1800" dirty="0">
              <a:latin typeface="Book Antiqua" pitchFamily="18" charset="0"/>
            </a:endParaRPr>
          </a:p>
          <a:p>
            <a:endParaRPr lang="en-GB" sz="1800" dirty="0"/>
          </a:p>
        </p:txBody>
      </p:sp>
      <p:sp>
        <p:nvSpPr>
          <p:cNvPr id="3" name="Footer Placeholder 2"/>
          <p:cNvSpPr>
            <a:spLocks noGrp="1"/>
          </p:cNvSpPr>
          <p:nvPr>
            <p:ph type="ftr" sz="quarter" idx="11"/>
          </p:nvPr>
        </p:nvSpPr>
        <p:spPr/>
        <p:txBody>
          <a:bodyPr/>
          <a:lstStyle/>
          <a:p>
            <a:r>
              <a:rPr lang="en-GB"/>
              <a:t>Prepared by Vicent V.M., MSc.</a:t>
            </a:r>
          </a:p>
        </p:txBody>
      </p:sp>
      <p:sp>
        <p:nvSpPr>
          <p:cNvPr id="4" name="Slide Number Placeholder 3"/>
          <p:cNvSpPr>
            <a:spLocks noGrp="1"/>
          </p:cNvSpPr>
          <p:nvPr>
            <p:ph type="sldNum" sz="quarter" idx="12"/>
          </p:nvPr>
        </p:nvSpPr>
        <p:spPr/>
        <p:txBody>
          <a:bodyPr/>
          <a:lstStyle/>
          <a:p>
            <a:fld id="{EE9BA162-D505-4D1D-972C-DA1311D099FB}" type="slidenum">
              <a:rPr lang="en-GB" smtClean="0"/>
              <a:t>68</a:t>
            </a:fld>
            <a:endParaRPr lang="en-GB"/>
          </a:p>
        </p:txBody>
      </p:sp>
      <p:sp>
        <p:nvSpPr>
          <p:cNvPr id="5" name="Title 4"/>
          <p:cNvSpPr>
            <a:spLocks noGrp="1"/>
          </p:cNvSpPr>
          <p:nvPr>
            <p:ph type="title"/>
          </p:nvPr>
        </p:nvSpPr>
        <p:spPr>
          <a:xfrm>
            <a:off x="467544" y="105890"/>
            <a:ext cx="8229600" cy="473969"/>
          </a:xfrm>
        </p:spPr>
        <p:txBody>
          <a:bodyPr>
            <a:normAutofit fontScale="90000"/>
          </a:bodyPr>
          <a:lstStyle/>
          <a:p>
            <a:r>
              <a:rPr lang="en-GB" sz="3200" dirty="0">
                <a:solidFill>
                  <a:schemeClr val="tx1"/>
                </a:solidFill>
                <a:effectLst/>
                <a:latin typeface="Book Antiqua" pitchFamily="18" charset="0"/>
              </a:rPr>
              <a:t>Cont.. </a:t>
            </a:r>
          </a:p>
        </p:txBody>
      </p:sp>
    </p:spTree>
    <p:extLst>
      <p:ext uri="{BB962C8B-B14F-4D97-AF65-F5344CB8AC3E}">
        <p14:creationId xmlns:p14="http://schemas.microsoft.com/office/powerpoint/2010/main" val="1374113518"/>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56959" y="704804"/>
            <a:ext cx="8229600" cy="5820540"/>
          </a:xfrm>
        </p:spPr>
        <p:txBody>
          <a:bodyPr>
            <a:normAutofit/>
          </a:bodyPr>
          <a:lstStyle/>
          <a:p>
            <a:pPr marL="109728" indent="0" algn="just">
              <a:buNone/>
            </a:pPr>
            <a:r>
              <a:rPr lang="en-GB" sz="2400" b="1" dirty="0">
                <a:solidFill>
                  <a:prstClr val="black"/>
                </a:solidFill>
                <a:latin typeface="Book Antiqua" pitchFamily="18" charset="0"/>
                <a:ea typeface="+mj-ea"/>
                <a:cs typeface="+mj-cs"/>
              </a:rPr>
              <a:t>Black Box Model</a:t>
            </a:r>
          </a:p>
          <a:p>
            <a:pPr marL="342900" lvl="0" indent="-342900" algn="just">
              <a:spcBef>
                <a:spcPct val="20000"/>
              </a:spcBef>
              <a:buClrTx/>
              <a:buSzTx/>
              <a:buFont typeface="Wingdings" pitchFamily="2" charset="2"/>
              <a:buChar char="Ø"/>
            </a:pPr>
            <a:r>
              <a:rPr lang="en-GB" sz="2400" dirty="0">
                <a:solidFill>
                  <a:prstClr val="black"/>
                </a:solidFill>
                <a:latin typeface="Book Antiqua" pitchFamily="18" charset="0"/>
              </a:rPr>
              <a:t>When only input and output are known.</a:t>
            </a:r>
          </a:p>
          <a:p>
            <a:pPr marL="342900" lvl="0" indent="-342900" algn="just">
              <a:spcBef>
                <a:spcPct val="20000"/>
              </a:spcBef>
              <a:buClrTx/>
              <a:buSzTx/>
              <a:buFont typeface="Wingdings" pitchFamily="2" charset="2"/>
              <a:buChar char="Ø"/>
            </a:pPr>
            <a:r>
              <a:rPr lang="en-GB" sz="2400" dirty="0">
                <a:solidFill>
                  <a:prstClr val="black"/>
                </a:solidFill>
                <a:latin typeface="Book Antiqua" pitchFamily="18" charset="0"/>
              </a:rPr>
              <a:t>Internal dynamics are either too complex or unknown.</a:t>
            </a:r>
          </a:p>
          <a:p>
            <a:pPr algn="just"/>
            <a:endParaRPr lang="en-GB" sz="2400" dirty="0">
              <a:latin typeface="Book Antiqua" pitchFamily="18" charset="0"/>
            </a:endParaRPr>
          </a:p>
        </p:txBody>
      </p:sp>
      <p:sp>
        <p:nvSpPr>
          <p:cNvPr id="3" name="Footer Placeholder 2"/>
          <p:cNvSpPr>
            <a:spLocks noGrp="1"/>
          </p:cNvSpPr>
          <p:nvPr>
            <p:ph type="ftr" sz="quarter" idx="11"/>
          </p:nvPr>
        </p:nvSpPr>
        <p:spPr/>
        <p:txBody>
          <a:bodyPr/>
          <a:lstStyle/>
          <a:p>
            <a:r>
              <a:rPr lang="en-GB"/>
              <a:t>Prepared by Vicent V.M., MSc.</a:t>
            </a:r>
          </a:p>
        </p:txBody>
      </p:sp>
      <p:sp>
        <p:nvSpPr>
          <p:cNvPr id="4" name="Slide Number Placeholder 3"/>
          <p:cNvSpPr>
            <a:spLocks noGrp="1"/>
          </p:cNvSpPr>
          <p:nvPr>
            <p:ph type="sldNum" sz="quarter" idx="12"/>
          </p:nvPr>
        </p:nvSpPr>
        <p:spPr/>
        <p:txBody>
          <a:bodyPr/>
          <a:lstStyle/>
          <a:p>
            <a:fld id="{EE9BA162-D505-4D1D-972C-DA1311D099FB}" type="slidenum">
              <a:rPr lang="en-GB" smtClean="0"/>
              <a:t>69</a:t>
            </a:fld>
            <a:endParaRPr lang="en-GB"/>
          </a:p>
        </p:txBody>
      </p:sp>
      <p:sp>
        <p:nvSpPr>
          <p:cNvPr id="5" name="Title 4"/>
          <p:cNvSpPr>
            <a:spLocks noGrp="1"/>
          </p:cNvSpPr>
          <p:nvPr>
            <p:ph type="title"/>
          </p:nvPr>
        </p:nvSpPr>
        <p:spPr>
          <a:xfrm>
            <a:off x="457200" y="274638"/>
            <a:ext cx="8229600" cy="418058"/>
          </a:xfrm>
        </p:spPr>
        <p:txBody>
          <a:bodyPr>
            <a:noAutofit/>
          </a:bodyPr>
          <a:lstStyle/>
          <a:p>
            <a:r>
              <a:rPr lang="en-GB" sz="2800" dirty="0">
                <a:solidFill>
                  <a:schemeClr val="tx1"/>
                </a:solidFill>
                <a:effectLst/>
                <a:latin typeface="Book Antiqua" pitchFamily="18" charset="0"/>
              </a:rPr>
              <a:t>Cont..</a:t>
            </a:r>
          </a:p>
        </p:txBody>
      </p:sp>
      <p:grpSp>
        <p:nvGrpSpPr>
          <p:cNvPr id="6" name="Group 5"/>
          <p:cNvGrpSpPr/>
          <p:nvPr/>
        </p:nvGrpSpPr>
        <p:grpSpPr>
          <a:xfrm>
            <a:off x="4247557" y="2413547"/>
            <a:ext cx="4557349" cy="1080120"/>
            <a:chOff x="1375499" y="3717032"/>
            <a:chExt cx="5787556" cy="1080120"/>
          </a:xfrm>
        </p:grpSpPr>
        <p:grpSp>
          <p:nvGrpSpPr>
            <p:cNvPr id="7" name="Group 6"/>
            <p:cNvGrpSpPr/>
            <p:nvPr/>
          </p:nvGrpSpPr>
          <p:grpSpPr>
            <a:xfrm>
              <a:off x="2195736" y="3717032"/>
              <a:ext cx="3974508" cy="1080120"/>
              <a:chOff x="2195736" y="3861048"/>
              <a:chExt cx="3974508" cy="1080120"/>
            </a:xfrm>
          </p:grpSpPr>
          <p:sp>
            <p:nvSpPr>
              <p:cNvPr id="10" name="Rectangle 9"/>
              <p:cNvSpPr/>
              <p:nvPr/>
            </p:nvSpPr>
            <p:spPr>
              <a:xfrm>
                <a:off x="3347864" y="3861048"/>
                <a:ext cx="1656184" cy="1080120"/>
              </a:xfrm>
              <a:prstGeom prst="rect">
                <a:avLst/>
              </a:prstGeom>
              <a:gradFill rotWithShape="1">
                <a:gsLst>
                  <a:gs pos="0">
                    <a:sysClr val="windowText" lastClr="000000">
                      <a:shade val="51000"/>
                      <a:satMod val="130000"/>
                    </a:sysClr>
                  </a:gs>
                  <a:gs pos="80000">
                    <a:sysClr val="windowText" lastClr="000000">
                      <a:shade val="93000"/>
                      <a:satMod val="130000"/>
                    </a:sysClr>
                  </a:gs>
                  <a:gs pos="100000">
                    <a:sysClr val="windowText" lastClr="000000">
                      <a:shade val="94000"/>
                      <a:satMod val="135000"/>
                    </a:sys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11" name="Right Arrow 10"/>
              <p:cNvSpPr/>
              <p:nvPr/>
            </p:nvSpPr>
            <p:spPr>
              <a:xfrm>
                <a:off x="2195736" y="4293096"/>
                <a:ext cx="1152128" cy="216024"/>
              </a:xfrm>
              <a:prstGeom prst="rightArrow">
                <a:avLst/>
              </a:prstGeom>
              <a:solidFill>
                <a:srgbClr val="4F81BD"/>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12" name="Right Arrow 11"/>
              <p:cNvSpPr/>
              <p:nvPr/>
            </p:nvSpPr>
            <p:spPr>
              <a:xfrm>
                <a:off x="5018116" y="4293096"/>
                <a:ext cx="1152128" cy="216024"/>
              </a:xfrm>
              <a:prstGeom prst="rightArrow">
                <a:avLst/>
              </a:prstGeom>
              <a:solidFill>
                <a:srgbClr val="4F81BD"/>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 lastClr="FFFFFF"/>
                  </a:solidFill>
                  <a:effectLst/>
                  <a:uLnTx/>
                  <a:uFillTx/>
                  <a:latin typeface="Calibri"/>
                  <a:ea typeface="+mn-ea"/>
                  <a:cs typeface="+mn-cs"/>
                </a:endParaRPr>
              </a:p>
            </p:txBody>
          </p:sp>
        </p:grpSp>
        <p:sp>
          <p:nvSpPr>
            <p:cNvPr id="8" name="TextBox 7"/>
            <p:cNvSpPr txBox="1"/>
            <p:nvPr/>
          </p:nvSpPr>
          <p:spPr>
            <a:xfrm>
              <a:off x="1375499" y="4026159"/>
              <a:ext cx="752129"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dirty="0">
                  <a:ln>
                    <a:noFill/>
                  </a:ln>
                  <a:solidFill>
                    <a:sysClr val="windowText" lastClr="000000"/>
                  </a:solidFill>
                  <a:effectLst/>
                  <a:uLnTx/>
                  <a:uFillTx/>
                  <a:latin typeface="Book Antiqua" pitchFamily="18" charset="0"/>
                </a:rPr>
                <a:t>Input</a:t>
              </a:r>
            </a:p>
          </p:txBody>
        </p:sp>
        <p:sp>
          <p:nvSpPr>
            <p:cNvPr id="9" name="TextBox 8"/>
            <p:cNvSpPr txBox="1"/>
            <p:nvPr/>
          </p:nvSpPr>
          <p:spPr>
            <a:xfrm>
              <a:off x="6228184" y="4077072"/>
              <a:ext cx="93487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dirty="0">
                  <a:ln>
                    <a:noFill/>
                  </a:ln>
                  <a:solidFill>
                    <a:sysClr val="windowText" lastClr="000000"/>
                  </a:solidFill>
                  <a:effectLst/>
                  <a:uLnTx/>
                  <a:uFillTx/>
                  <a:latin typeface="Book Antiqua" pitchFamily="18" charset="0"/>
                </a:rPr>
                <a:t>Output</a:t>
              </a:r>
            </a:p>
          </p:txBody>
        </p:sp>
      </p:grpSp>
      <p:sp>
        <p:nvSpPr>
          <p:cNvPr id="13" name="Rectangle 12"/>
          <p:cNvSpPr/>
          <p:nvPr/>
        </p:nvSpPr>
        <p:spPr>
          <a:xfrm>
            <a:off x="395536" y="2220503"/>
            <a:ext cx="2135521" cy="461665"/>
          </a:xfrm>
          <a:prstGeom prst="rect">
            <a:avLst/>
          </a:prstGeom>
        </p:spPr>
        <p:txBody>
          <a:bodyPr wrap="none">
            <a:spAutoFit/>
          </a:bodyPr>
          <a:lstStyle/>
          <a:p>
            <a:pPr lvl="0">
              <a:spcBef>
                <a:spcPct val="20000"/>
              </a:spcBef>
            </a:pPr>
            <a:r>
              <a:rPr lang="en-GB" sz="2400" dirty="0">
                <a:solidFill>
                  <a:prstClr val="black"/>
                </a:solidFill>
                <a:latin typeface="Book Antiqua" pitchFamily="18" charset="0"/>
              </a:rPr>
              <a:t>Easy to Model</a:t>
            </a:r>
          </a:p>
        </p:txBody>
      </p:sp>
      <p:sp>
        <p:nvSpPr>
          <p:cNvPr id="14" name="Rectangle 13"/>
          <p:cNvSpPr/>
          <p:nvPr/>
        </p:nvSpPr>
        <p:spPr>
          <a:xfrm>
            <a:off x="251520" y="3749277"/>
            <a:ext cx="2494594"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2400" b="1" i="0" u="none" strike="noStrike" kern="0" cap="none" spc="0" normalizeH="0" baseline="0" noProof="0" dirty="0">
                <a:ln>
                  <a:noFill/>
                </a:ln>
                <a:solidFill>
                  <a:prstClr val="black"/>
                </a:solidFill>
                <a:effectLst/>
                <a:uLnTx/>
                <a:uFillTx/>
                <a:latin typeface="Book Antiqua" pitchFamily="18" charset="0"/>
                <a:ea typeface="+mj-ea"/>
                <a:cs typeface="+mj-cs"/>
              </a:rPr>
              <a:t>Grey Box Model</a:t>
            </a:r>
            <a:endParaRPr kumimoji="0" lang="en-GB" sz="2400" b="1" i="0" u="none" strike="noStrike" kern="0" cap="none" spc="0" normalizeH="0" baseline="0" noProof="0" dirty="0">
              <a:ln>
                <a:noFill/>
              </a:ln>
              <a:solidFill>
                <a:sysClr val="windowText" lastClr="000000"/>
              </a:solidFill>
              <a:effectLst/>
              <a:uLnTx/>
              <a:uFillTx/>
              <a:latin typeface="Book Antiqua" pitchFamily="18" charset="0"/>
            </a:endParaRPr>
          </a:p>
        </p:txBody>
      </p:sp>
      <p:sp>
        <p:nvSpPr>
          <p:cNvPr id="15" name="Rectangle 14"/>
          <p:cNvSpPr/>
          <p:nvPr/>
        </p:nvSpPr>
        <p:spPr>
          <a:xfrm>
            <a:off x="286125" y="4293000"/>
            <a:ext cx="3910897" cy="1938992"/>
          </a:xfrm>
          <a:prstGeom prst="rect">
            <a:avLst/>
          </a:prstGeom>
        </p:spPr>
        <p:txBody>
          <a:bodyPr wrap="square">
            <a:spAutoFit/>
          </a:bodyPr>
          <a:lstStyle/>
          <a:p>
            <a:pPr lvl="0" algn="just">
              <a:spcBef>
                <a:spcPct val="20000"/>
              </a:spcBef>
            </a:pPr>
            <a:r>
              <a:rPr lang="en-GB" sz="2400" dirty="0">
                <a:solidFill>
                  <a:prstClr val="black"/>
                </a:solidFill>
                <a:latin typeface="Book Antiqua" pitchFamily="18" charset="0"/>
              </a:rPr>
              <a:t>When input and output and some information about the internal dynamics of the system is known.</a:t>
            </a:r>
          </a:p>
        </p:txBody>
      </p:sp>
      <p:grpSp>
        <p:nvGrpSpPr>
          <p:cNvPr id="16" name="Group 10"/>
          <p:cNvGrpSpPr/>
          <p:nvPr/>
        </p:nvGrpSpPr>
        <p:grpSpPr>
          <a:xfrm>
            <a:off x="4656192" y="4614424"/>
            <a:ext cx="4148715" cy="1080120"/>
            <a:chOff x="2123728" y="3717032"/>
            <a:chExt cx="4107270" cy="1080120"/>
          </a:xfrm>
        </p:grpSpPr>
        <p:grpSp>
          <p:nvGrpSpPr>
            <p:cNvPr id="17" name="Group 7"/>
            <p:cNvGrpSpPr/>
            <p:nvPr/>
          </p:nvGrpSpPr>
          <p:grpSpPr>
            <a:xfrm>
              <a:off x="2195736" y="3717032"/>
              <a:ext cx="3974508" cy="1080120"/>
              <a:chOff x="2195736" y="3861048"/>
              <a:chExt cx="3974508" cy="1080120"/>
            </a:xfrm>
          </p:grpSpPr>
          <p:sp>
            <p:nvSpPr>
              <p:cNvPr id="20" name="Rectangle 19"/>
              <p:cNvSpPr/>
              <p:nvPr/>
            </p:nvSpPr>
            <p:spPr>
              <a:xfrm>
                <a:off x="3347864" y="3861048"/>
                <a:ext cx="1656184" cy="1080120"/>
              </a:xfrm>
              <a:prstGeom prst="rect">
                <a:avLst/>
              </a:prstGeom>
              <a:gradFill rotWithShape="1">
                <a:gsLst>
                  <a:gs pos="0">
                    <a:sysClr val="windowText" lastClr="000000">
                      <a:tint val="50000"/>
                      <a:satMod val="300000"/>
                    </a:sysClr>
                  </a:gs>
                  <a:gs pos="35000">
                    <a:sysClr val="windowText" lastClr="000000">
                      <a:tint val="37000"/>
                      <a:satMod val="300000"/>
                    </a:sysClr>
                  </a:gs>
                  <a:gs pos="100000">
                    <a:sysClr val="windowText" lastClr="000000">
                      <a:tint val="15000"/>
                      <a:satMod val="350000"/>
                    </a:sysClr>
                  </a:gs>
                </a:gsLst>
                <a:lin ang="16200000" scaled="1"/>
              </a:gradFill>
              <a:ln w="9525" cap="flat" cmpd="sng" algn="ctr">
                <a:solidFill>
                  <a:sysClr val="windowText" lastClr="000000">
                    <a:shade val="95000"/>
                    <a:satMod val="105000"/>
                  </a:sys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21" name="Right Arrow 20"/>
              <p:cNvSpPr/>
              <p:nvPr/>
            </p:nvSpPr>
            <p:spPr>
              <a:xfrm>
                <a:off x="2195736" y="4293096"/>
                <a:ext cx="1152128" cy="216024"/>
              </a:xfrm>
              <a:prstGeom prst="rightArrow">
                <a:avLst/>
              </a:prstGeom>
              <a:solidFill>
                <a:srgbClr val="4F81BD"/>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22" name="Right Arrow 21"/>
              <p:cNvSpPr/>
              <p:nvPr/>
            </p:nvSpPr>
            <p:spPr>
              <a:xfrm>
                <a:off x="5018116" y="4293096"/>
                <a:ext cx="1152128" cy="216024"/>
              </a:xfrm>
              <a:prstGeom prst="rightArrow">
                <a:avLst/>
              </a:prstGeom>
              <a:solidFill>
                <a:srgbClr val="4F81BD"/>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 lastClr="FFFFFF"/>
                  </a:solidFill>
                  <a:effectLst/>
                  <a:uLnTx/>
                  <a:uFillTx/>
                  <a:latin typeface="Calibri"/>
                  <a:ea typeface="+mn-ea"/>
                  <a:cs typeface="+mn-cs"/>
                </a:endParaRPr>
              </a:p>
            </p:txBody>
          </p:sp>
        </p:grpSp>
        <p:sp>
          <p:nvSpPr>
            <p:cNvPr id="18" name="TextBox 17"/>
            <p:cNvSpPr txBox="1"/>
            <p:nvPr/>
          </p:nvSpPr>
          <p:spPr>
            <a:xfrm>
              <a:off x="2123728" y="3717032"/>
              <a:ext cx="52450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800" b="0" i="1" u="none" strike="noStrike" kern="0" cap="none" spc="0" normalizeH="0" baseline="0" noProof="0" dirty="0">
                  <a:ln>
                    <a:noFill/>
                  </a:ln>
                  <a:solidFill>
                    <a:sysClr val="windowText" lastClr="000000"/>
                  </a:solidFill>
                  <a:effectLst/>
                  <a:uLnTx/>
                  <a:uFillTx/>
                </a:rPr>
                <a:t>u(t)</a:t>
              </a:r>
            </a:p>
          </p:txBody>
        </p:sp>
        <p:sp>
          <p:nvSpPr>
            <p:cNvPr id="19" name="TextBox 18"/>
            <p:cNvSpPr txBox="1"/>
            <p:nvPr/>
          </p:nvSpPr>
          <p:spPr>
            <a:xfrm>
              <a:off x="5724128" y="3717032"/>
              <a:ext cx="50687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800" b="0" i="1" u="none" strike="noStrike" kern="0" cap="none" spc="0" normalizeH="0" baseline="0" noProof="0" dirty="0">
                  <a:ln>
                    <a:noFill/>
                  </a:ln>
                  <a:solidFill>
                    <a:sysClr val="windowText" lastClr="000000"/>
                  </a:solidFill>
                  <a:effectLst/>
                  <a:uLnTx/>
                  <a:uFillTx/>
                </a:rPr>
                <a:t>y(t)</a:t>
              </a:r>
            </a:p>
          </p:txBody>
        </p:sp>
      </p:grpSp>
      <p:sp>
        <p:nvSpPr>
          <p:cNvPr id="23" name="Rectangle 22"/>
          <p:cNvSpPr/>
          <p:nvPr/>
        </p:nvSpPr>
        <p:spPr>
          <a:xfrm>
            <a:off x="4079943" y="5911847"/>
            <a:ext cx="4724963" cy="461665"/>
          </a:xfrm>
          <a:prstGeom prst="rect">
            <a:avLst/>
          </a:prstGeom>
        </p:spPr>
        <p:txBody>
          <a:bodyPr wrap="square">
            <a:spAutoFit/>
          </a:bodyPr>
          <a:lstStyle/>
          <a:p>
            <a:pPr lvl="0">
              <a:spcBef>
                <a:spcPct val="20000"/>
              </a:spcBef>
            </a:pPr>
            <a:r>
              <a:rPr lang="en-GB" sz="2400" dirty="0">
                <a:solidFill>
                  <a:prstClr val="black"/>
                </a:solidFill>
                <a:latin typeface="Book Antiqua" pitchFamily="18" charset="0"/>
              </a:rPr>
              <a:t>Easier than white box Modelling.</a:t>
            </a:r>
          </a:p>
        </p:txBody>
      </p:sp>
      <p:sp>
        <p:nvSpPr>
          <p:cNvPr id="24" name="TextBox 23"/>
          <p:cNvSpPr txBox="1"/>
          <p:nvPr/>
        </p:nvSpPr>
        <p:spPr>
          <a:xfrm>
            <a:off x="6171776" y="4946947"/>
            <a:ext cx="952505"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800" b="0" i="1" u="none" strike="noStrike" kern="0" cap="none" spc="0" normalizeH="0" baseline="0" noProof="0" dirty="0">
                <a:ln>
                  <a:noFill/>
                </a:ln>
                <a:solidFill>
                  <a:sysClr val="windowText" lastClr="000000"/>
                </a:solidFill>
                <a:effectLst/>
                <a:uLnTx/>
                <a:uFillTx/>
              </a:rPr>
              <a:t>y[u(t), t]</a:t>
            </a:r>
          </a:p>
        </p:txBody>
      </p:sp>
    </p:spTree>
    <p:extLst>
      <p:ext uri="{BB962C8B-B14F-4D97-AF65-F5344CB8AC3E}">
        <p14:creationId xmlns:p14="http://schemas.microsoft.com/office/powerpoint/2010/main" val="1816579413"/>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95536" y="980728"/>
            <a:ext cx="8229600" cy="4525963"/>
          </a:xfrm>
        </p:spPr>
        <p:txBody>
          <a:bodyPr>
            <a:normAutofit lnSpcReduction="10000"/>
          </a:bodyPr>
          <a:lstStyle/>
          <a:p>
            <a:pPr marL="109728" indent="0" algn="just">
              <a:buNone/>
            </a:pPr>
            <a:r>
              <a:rPr lang="en-GB" sz="2800" b="1" dirty="0">
                <a:latin typeface="Book Antiqua" pitchFamily="18" charset="0"/>
              </a:rPr>
              <a:t>Disadvantages of Open-Loop Control System</a:t>
            </a:r>
          </a:p>
          <a:p>
            <a:pPr marL="109728" indent="0" algn="just">
              <a:buNone/>
            </a:pPr>
            <a:r>
              <a:rPr lang="en-GB" sz="2400" dirty="0">
                <a:latin typeface="Book Antiqua" pitchFamily="18" charset="0"/>
              </a:rPr>
              <a:t>The followings are the disadvantages of an open-loop control system: </a:t>
            </a:r>
          </a:p>
          <a:p>
            <a:pPr marL="624078" indent="-514350" algn="just">
              <a:buClrTx/>
              <a:buFont typeface="+mj-lt"/>
              <a:buAutoNum type="romanLcPeriod"/>
            </a:pPr>
            <a:r>
              <a:rPr lang="en-GB" sz="2400" dirty="0">
                <a:latin typeface="Book Antiqua" pitchFamily="18" charset="0"/>
              </a:rPr>
              <a:t>These systems are not accurate and reliable because their accuracy dependent on the accuracy of calibration. </a:t>
            </a:r>
          </a:p>
          <a:p>
            <a:pPr marL="624078" indent="-514350" algn="just">
              <a:buClrTx/>
              <a:buFont typeface="+mj-lt"/>
              <a:buAutoNum type="romanLcPeriod"/>
            </a:pPr>
            <a:r>
              <a:rPr lang="en-GB" sz="2400" dirty="0">
                <a:latin typeface="Book Antiqua" pitchFamily="18" charset="0"/>
              </a:rPr>
              <a:t>In these systems, inaccuracy results are obtained with parameter variations i . e . internal disturbances. </a:t>
            </a:r>
          </a:p>
          <a:p>
            <a:pPr marL="624078" indent="-514350" algn="just">
              <a:buClrTx/>
              <a:buFont typeface="+mj-lt"/>
              <a:buAutoNum type="romanLcPeriod"/>
            </a:pPr>
            <a:r>
              <a:rPr lang="en-GB" sz="2400" dirty="0">
                <a:latin typeface="Book Antiqua" pitchFamily="18" charset="0"/>
              </a:rPr>
              <a:t>Recalibration of the controller is required from time to time for maintaining quality and accuracy</a:t>
            </a:r>
          </a:p>
          <a:p>
            <a:pPr marL="624078" indent="-514350" algn="just">
              <a:buClrTx/>
              <a:buFont typeface="+mj-lt"/>
              <a:buAutoNum type="romanLcPeriod"/>
            </a:pPr>
            <a:r>
              <a:rPr lang="en-GB" sz="2400" dirty="0">
                <a:latin typeface="Book Antiqua" pitchFamily="18" charset="0"/>
              </a:rPr>
              <a:t>Any change in output cannot be corrected automatically</a:t>
            </a:r>
          </a:p>
        </p:txBody>
      </p:sp>
      <p:sp>
        <p:nvSpPr>
          <p:cNvPr id="3" name="Footer Placeholder 2"/>
          <p:cNvSpPr>
            <a:spLocks noGrp="1"/>
          </p:cNvSpPr>
          <p:nvPr>
            <p:ph type="ftr" sz="quarter" idx="11"/>
          </p:nvPr>
        </p:nvSpPr>
        <p:spPr/>
        <p:txBody>
          <a:bodyPr/>
          <a:lstStyle/>
          <a:p>
            <a:r>
              <a:rPr lang="en-GB"/>
              <a:t>Prepared by Vicent V.M., MSc.</a:t>
            </a:r>
          </a:p>
        </p:txBody>
      </p:sp>
      <p:sp>
        <p:nvSpPr>
          <p:cNvPr id="4" name="Slide Number Placeholder 3"/>
          <p:cNvSpPr>
            <a:spLocks noGrp="1"/>
          </p:cNvSpPr>
          <p:nvPr>
            <p:ph type="sldNum" sz="quarter" idx="12"/>
          </p:nvPr>
        </p:nvSpPr>
        <p:spPr/>
        <p:txBody>
          <a:bodyPr/>
          <a:lstStyle/>
          <a:p>
            <a:fld id="{EE9BA162-D505-4D1D-972C-DA1311D099FB}" type="slidenum">
              <a:rPr lang="en-GB" smtClean="0"/>
              <a:t>7</a:t>
            </a:fld>
            <a:endParaRPr lang="en-GB"/>
          </a:p>
        </p:txBody>
      </p:sp>
      <p:sp>
        <p:nvSpPr>
          <p:cNvPr id="5" name="Title 4"/>
          <p:cNvSpPr>
            <a:spLocks noGrp="1"/>
          </p:cNvSpPr>
          <p:nvPr>
            <p:ph type="title"/>
          </p:nvPr>
        </p:nvSpPr>
        <p:spPr>
          <a:xfrm>
            <a:off x="457200" y="274638"/>
            <a:ext cx="8229600" cy="562074"/>
          </a:xfrm>
        </p:spPr>
        <p:txBody>
          <a:bodyPr>
            <a:normAutofit fontScale="90000"/>
          </a:bodyPr>
          <a:lstStyle/>
          <a:p>
            <a:r>
              <a:rPr lang="en-GB" sz="3200" dirty="0">
                <a:effectLst/>
                <a:latin typeface="Book Antiqua" pitchFamily="18" charset="0"/>
              </a:rPr>
              <a:t>Cont..</a:t>
            </a:r>
          </a:p>
        </p:txBody>
      </p:sp>
    </p:spTree>
    <p:extLst>
      <p:ext uri="{BB962C8B-B14F-4D97-AF65-F5344CB8AC3E}">
        <p14:creationId xmlns:p14="http://schemas.microsoft.com/office/powerpoint/2010/main" val="2126685619"/>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23528" y="908720"/>
            <a:ext cx="8229600" cy="4525963"/>
          </a:xfrm>
        </p:spPr>
        <p:txBody>
          <a:bodyPr/>
          <a:lstStyle/>
          <a:p>
            <a:pPr marL="109728" indent="0">
              <a:buNone/>
            </a:pPr>
            <a:r>
              <a:rPr lang="en-GB" sz="2400" b="1" dirty="0">
                <a:solidFill>
                  <a:prstClr val="black"/>
                </a:solidFill>
                <a:latin typeface="Book Antiqua" pitchFamily="18" charset="0"/>
                <a:ea typeface="+mj-ea"/>
                <a:cs typeface="+mj-cs"/>
              </a:rPr>
              <a:t>White Box Model</a:t>
            </a:r>
          </a:p>
          <a:p>
            <a:pPr marL="0" lvl="0" indent="0" algn="just">
              <a:spcBef>
                <a:spcPct val="20000"/>
              </a:spcBef>
              <a:buClrTx/>
              <a:buSzTx/>
              <a:buNone/>
            </a:pPr>
            <a:r>
              <a:rPr lang="en-GB" sz="2400" dirty="0">
                <a:solidFill>
                  <a:prstClr val="black"/>
                </a:solidFill>
                <a:latin typeface="Book Antiqua" pitchFamily="18" charset="0"/>
              </a:rPr>
              <a:t>When input and output and internal dynamics of the system is known.</a:t>
            </a:r>
          </a:p>
          <a:p>
            <a:endParaRPr lang="en-GB" dirty="0"/>
          </a:p>
        </p:txBody>
      </p:sp>
      <p:sp>
        <p:nvSpPr>
          <p:cNvPr id="3" name="Footer Placeholder 2"/>
          <p:cNvSpPr>
            <a:spLocks noGrp="1"/>
          </p:cNvSpPr>
          <p:nvPr>
            <p:ph type="ftr" sz="quarter" idx="11"/>
          </p:nvPr>
        </p:nvSpPr>
        <p:spPr/>
        <p:txBody>
          <a:bodyPr/>
          <a:lstStyle/>
          <a:p>
            <a:r>
              <a:rPr lang="en-GB"/>
              <a:t>Prepared by Vicent V.M., MSc.</a:t>
            </a:r>
          </a:p>
        </p:txBody>
      </p:sp>
      <p:sp>
        <p:nvSpPr>
          <p:cNvPr id="4" name="Slide Number Placeholder 3"/>
          <p:cNvSpPr>
            <a:spLocks noGrp="1"/>
          </p:cNvSpPr>
          <p:nvPr>
            <p:ph type="sldNum" sz="quarter" idx="12"/>
          </p:nvPr>
        </p:nvSpPr>
        <p:spPr/>
        <p:txBody>
          <a:bodyPr/>
          <a:lstStyle/>
          <a:p>
            <a:fld id="{EE9BA162-D505-4D1D-972C-DA1311D099FB}" type="slidenum">
              <a:rPr lang="en-GB" smtClean="0"/>
              <a:t>70</a:t>
            </a:fld>
            <a:endParaRPr lang="en-GB"/>
          </a:p>
        </p:txBody>
      </p:sp>
      <p:sp>
        <p:nvSpPr>
          <p:cNvPr id="5" name="Title 4"/>
          <p:cNvSpPr>
            <a:spLocks noGrp="1"/>
          </p:cNvSpPr>
          <p:nvPr>
            <p:ph type="title"/>
          </p:nvPr>
        </p:nvSpPr>
        <p:spPr>
          <a:xfrm>
            <a:off x="457200" y="274638"/>
            <a:ext cx="8229600" cy="490066"/>
          </a:xfrm>
        </p:spPr>
        <p:txBody>
          <a:bodyPr>
            <a:normAutofit fontScale="90000"/>
          </a:bodyPr>
          <a:lstStyle/>
          <a:p>
            <a:r>
              <a:rPr lang="en-GB" sz="3200" dirty="0">
                <a:solidFill>
                  <a:schemeClr val="tx1"/>
                </a:solidFill>
                <a:effectLst/>
                <a:latin typeface="Book Antiqua" pitchFamily="18" charset="0"/>
              </a:rPr>
              <a:t>Cont.. </a:t>
            </a:r>
          </a:p>
        </p:txBody>
      </p:sp>
      <p:grpSp>
        <p:nvGrpSpPr>
          <p:cNvPr id="6" name="Group 5"/>
          <p:cNvGrpSpPr/>
          <p:nvPr/>
        </p:nvGrpSpPr>
        <p:grpSpPr>
          <a:xfrm>
            <a:off x="1115616" y="2348880"/>
            <a:ext cx="6950252" cy="1197500"/>
            <a:chOff x="1115616" y="3501008"/>
            <a:chExt cx="6950252" cy="1080120"/>
          </a:xfrm>
        </p:grpSpPr>
        <p:grpSp>
          <p:nvGrpSpPr>
            <p:cNvPr id="7" name="Group 10"/>
            <p:cNvGrpSpPr/>
            <p:nvPr/>
          </p:nvGrpSpPr>
          <p:grpSpPr>
            <a:xfrm>
              <a:off x="1115616" y="3501008"/>
              <a:ext cx="6950252" cy="1080120"/>
              <a:chOff x="1599159" y="3717032"/>
              <a:chExt cx="5138709" cy="1080120"/>
            </a:xfrm>
          </p:grpSpPr>
          <p:grpSp>
            <p:nvGrpSpPr>
              <p:cNvPr id="9" name="Group 7"/>
              <p:cNvGrpSpPr/>
              <p:nvPr/>
            </p:nvGrpSpPr>
            <p:grpSpPr>
              <a:xfrm>
                <a:off x="2195736" y="3717032"/>
                <a:ext cx="3974508" cy="1080120"/>
                <a:chOff x="2195736" y="3861048"/>
                <a:chExt cx="3974508" cy="1080120"/>
              </a:xfrm>
            </p:grpSpPr>
            <p:sp>
              <p:nvSpPr>
                <p:cNvPr id="12" name="Rectangle 11"/>
                <p:cNvSpPr/>
                <p:nvPr/>
              </p:nvSpPr>
              <p:spPr>
                <a:xfrm>
                  <a:off x="3347864" y="3861048"/>
                  <a:ext cx="1656184" cy="1080120"/>
                </a:xfrm>
                <a:prstGeom prst="rect">
                  <a:avLst/>
                </a:prstGeom>
                <a:solidFill>
                  <a:sysClr val="window" lastClr="FFFFFF"/>
                </a:solidFill>
                <a:ln w="25400" cap="flat" cmpd="sng" algn="ctr">
                  <a:solidFill>
                    <a:srgbClr val="C0504D"/>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13" name="Right Arrow 12"/>
                <p:cNvSpPr/>
                <p:nvPr/>
              </p:nvSpPr>
              <p:spPr>
                <a:xfrm>
                  <a:off x="2195736" y="4293096"/>
                  <a:ext cx="1152128" cy="216024"/>
                </a:xfrm>
                <a:prstGeom prst="rightArrow">
                  <a:avLst/>
                </a:prstGeom>
                <a:solidFill>
                  <a:srgbClr val="4F81BD"/>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14" name="Right Arrow 13"/>
                <p:cNvSpPr/>
                <p:nvPr/>
              </p:nvSpPr>
              <p:spPr>
                <a:xfrm>
                  <a:off x="5018116" y="4293096"/>
                  <a:ext cx="1152128" cy="216024"/>
                </a:xfrm>
                <a:prstGeom prst="rightArrow">
                  <a:avLst/>
                </a:prstGeom>
                <a:solidFill>
                  <a:srgbClr val="4F81BD"/>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 lastClr="FFFFFF"/>
                    </a:solidFill>
                    <a:effectLst/>
                    <a:uLnTx/>
                    <a:uFillTx/>
                    <a:latin typeface="Calibri"/>
                    <a:ea typeface="+mn-ea"/>
                    <a:cs typeface="+mn-cs"/>
                  </a:endParaRPr>
                </a:p>
              </p:txBody>
            </p:sp>
          </p:grpSp>
          <p:sp>
            <p:nvSpPr>
              <p:cNvPr id="10" name="TextBox 9"/>
              <p:cNvSpPr txBox="1"/>
              <p:nvPr/>
            </p:nvSpPr>
            <p:spPr>
              <a:xfrm>
                <a:off x="1599159" y="4077072"/>
                <a:ext cx="52450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800" b="0" i="1" u="none" strike="noStrike" kern="0" cap="none" spc="0" normalizeH="0" baseline="0" noProof="0" dirty="0">
                    <a:ln>
                      <a:noFill/>
                    </a:ln>
                    <a:solidFill>
                      <a:sysClr val="windowText" lastClr="000000"/>
                    </a:solidFill>
                    <a:effectLst/>
                    <a:uLnTx/>
                    <a:uFillTx/>
                  </a:rPr>
                  <a:t>u(t)</a:t>
                </a:r>
              </a:p>
            </p:txBody>
          </p:sp>
          <p:sp>
            <p:nvSpPr>
              <p:cNvPr id="11" name="TextBox 10"/>
              <p:cNvSpPr txBox="1"/>
              <p:nvPr/>
            </p:nvSpPr>
            <p:spPr>
              <a:xfrm>
                <a:off x="6230998" y="4077072"/>
                <a:ext cx="50687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800" b="0" i="1" u="none" strike="noStrike" kern="0" cap="none" spc="0" normalizeH="0" baseline="0" noProof="0" dirty="0">
                    <a:ln>
                      <a:noFill/>
                    </a:ln>
                    <a:solidFill>
                      <a:sysClr val="windowText" lastClr="000000"/>
                    </a:solidFill>
                    <a:effectLst/>
                    <a:uLnTx/>
                    <a:uFillTx/>
                  </a:rPr>
                  <a:t>y(t)</a:t>
                </a:r>
              </a:p>
            </p:txBody>
          </p:sp>
        </p:grpSp>
        <p:graphicFrame>
          <p:nvGraphicFramePr>
            <p:cNvPr id="8" name="Object 7"/>
            <p:cNvGraphicFramePr>
              <a:graphicFrameLocks noChangeAspect="1"/>
            </p:cNvGraphicFramePr>
            <p:nvPr/>
          </p:nvGraphicFramePr>
          <p:xfrm>
            <a:off x="3553303" y="3717032"/>
            <a:ext cx="2109851" cy="628898"/>
          </p:xfrm>
          <a:graphic>
            <a:graphicData uri="http://schemas.openxmlformats.org/presentationml/2006/ole">
              <mc:AlternateContent xmlns:mc="http://schemas.openxmlformats.org/markup-compatibility/2006">
                <mc:Choice xmlns:v="urn:schemas-microsoft-com:vml" Requires="v">
                  <p:oleObj spid="_x0000_s2050" name="Equation" r:id="rId3" imgW="1320480" imgH="393480" progId="Equation.3">
                    <p:embed/>
                  </p:oleObj>
                </mc:Choice>
                <mc:Fallback>
                  <p:oleObj name="Equation" r:id="rId3" imgW="1320480" imgH="39348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53303" y="3717032"/>
                          <a:ext cx="2109851" cy="62889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15" name="Rectangle 14"/>
          <p:cNvSpPr/>
          <p:nvPr/>
        </p:nvSpPr>
        <p:spPr>
          <a:xfrm>
            <a:off x="683568" y="3933056"/>
            <a:ext cx="7992888" cy="830997"/>
          </a:xfrm>
          <a:prstGeom prst="rect">
            <a:avLst/>
          </a:prstGeom>
        </p:spPr>
        <p:txBody>
          <a:bodyPr wrap="square">
            <a:spAutoFit/>
          </a:bodyPr>
          <a:lstStyle/>
          <a:p>
            <a:pPr lvl="0" algn="just">
              <a:spcBef>
                <a:spcPct val="20000"/>
              </a:spcBef>
            </a:pPr>
            <a:r>
              <a:rPr lang="en-GB" sz="2400" dirty="0">
                <a:solidFill>
                  <a:prstClr val="black"/>
                </a:solidFill>
                <a:latin typeface="Book Antiqua" pitchFamily="18" charset="0"/>
              </a:rPr>
              <a:t>One should know complete knowledge of the system to derive a white box model.</a:t>
            </a:r>
          </a:p>
        </p:txBody>
      </p:sp>
    </p:spTree>
    <p:extLst>
      <p:ext uri="{BB962C8B-B14F-4D97-AF65-F5344CB8AC3E}">
        <p14:creationId xmlns:p14="http://schemas.microsoft.com/office/powerpoint/2010/main" val="3501766283"/>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95536" y="548680"/>
            <a:ext cx="8424936" cy="6120680"/>
          </a:xfrm>
        </p:spPr>
        <p:txBody>
          <a:bodyPr>
            <a:noAutofit/>
          </a:bodyPr>
          <a:lstStyle/>
          <a:p>
            <a:pPr marL="0" lvl="0" indent="0" algn="just">
              <a:spcBef>
                <a:spcPts val="0"/>
              </a:spcBef>
              <a:buClrTx/>
              <a:buSzTx/>
              <a:buNone/>
            </a:pPr>
            <a:r>
              <a:rPr lang="en-US" sz="2200" b="1" dirty="0">
                <a:latin typeface="Book Antiqua" pitchFamily="18" charset="0"/>
                <a:cs typeface="Times New Roman"/>
              </a:rPr>
              <a:t>In control system engineering,  one can derive mathematical models for</a:t>
            </a:r>
          </a:p>
          <a:p>
            <a:pPr marL="1805940" lvl="6" indent="-342900" algn="just">
              <a:spcBef>
                <a:spcPts val="0"/>
              </a:spcBef>
              <a:buClrTx/>
              <a:buFont typeface="Wingdings" pitchFamily="2" charset="2"/>
              <a:buChar char="Ø"/>
            </a:pPr>
            <a:r>
              <a:rPr lang="en-US" sz="2200" dirty="0">
                <a:latin typeface="Book Antiqua" pitchFamily="18" charset="0"/>
                <a:cs typeface="Times New Roman"/>
              </a:rPr>
              <a:t>Electrical systems</a:t>
            </a:r>
          </a:p>
          <a:p>
            <a:pPr marL="1805940" lvl="6" indent="-342900" algn="just">
              <a:spcBef>
                <a:spcPts val="0"/>
              </a:spcBef>
              <a:buClrTx/>
              <a:buFont typeface="Wingdings" pitchFamily="2" charset="2"/>
              <a:buChar char="Ø"/>
            </a:pPr>
            <a:r>
              <a:rPr lang="en-US" sz="2200" dirty="0">
                <a:latin typeface="Book Antiqua" pitchFamily="18" charset="0"/>
                <a:cs typeface="Times New Roman"/>
              </a:rPr>
              <a:t>Mechanical systems</a:t>
            </a:r>
          </a:p>
          <a:p>
            <a:pPr marL="1805940" lvl="6" indent="-342900" algn="just">
              <a:spcBef>
                <a:spcPts val="0"/>
              </a:spcBef>
              <a:buClrTx/>
              <a:buFont typeface="Wingdings" pitchFamily="2" charset="2"/>
              <a:buChar char="Ø"/>
            </a:pPr>
            <a:r>
              <a:rPr lang="en-US" sz="2200" dirty="0">
                <a:latin typeface="Book Antiqua" pitchFamily="18" charset="0"/>
                <a:cs typeface="Times New Roman"/>
              </a:rPr>
              <a:t>Electromechanical system</a:t>
            </a:r>
          </a:p>
          <a:p>
            <a:pPr marL="1805940" lvl="6" indent="-342900" algn="just">
              <a:spcBef>
                <a:spcPts val="0"/>
              </a:spcBef>
              <a:buClrTx/>
              <a:buFont typeface="Wingdings" pitchFamily="2" charset="2"/>
              <a:buChar char="Ø"/>
            </a:pPr>
            <a:r>
              <a:rPr lang="en-US" sz="2200" dirty="0">
                <a:latin typeface="Book Antiqua" pitchFamily="18" charset="0"/>
                <a:cs typeface="Times New Roman"/>
              </a:rPr>
              <a:t>Electronic circuits </a:t>
            </a:r>
          </a:p>
          <a:p>
            <a:pPr marL="0" lvl="0" indent="0" algn="just">
              <a:spcBef>
                <a:spcPts val="0"/>
              </a:spcBef>
              <a:buClrTx/>
              <a:buSzTx/>
              <a:buNone/>
            </a:pPr>
            <a:r>
              <a:rPr lang="en-US" sz="2200" b="1" dirty="0">
                <a:latin typeface="Book Antiqua" pitchFamily="18" charset="0"/>
                <a:cs typeface="Times New Roman"/>
              </a:rPr>
              <a:t>It can be in: </a:t>
            </a:r>
          </a:p>
          <a:p>
            <a:pPr marL="1805940" lvl="6" indent="-342900" algn="just">
              <a:spcBef>
                <a:spcPts val="0"/>
              </a:spcBef>
              <a:buClrTx/>
              <a:buFont typeface="Wingdings" pitchFamily="2" charset="2"/>
              <a:buChar char="Ø"/>
            </a:pPr>
            <a:r>
              <a:rPr lang="en-US" sz="2200" dirty="0">
                <a:latin typeface="Book Antiqua" pitchFamily="18" charset="0"/>
                <a:cs typeface="Times New Roman"/>
              </a:rPr>
              <a:t>Time domain/frequency domain</a:t>
            </a:r>
          </a:p>
          <a:p>
            <a:pPr marL="1805940" lvl="6" indent="-342900" algn="just">
              <a:spcBef>
                <a:spcPts val="0"/>
              </a:spcBef>
              <a:buClrTx/>
              <a:buFont typeface="Wingdings" pitchFamily="2" charset="2"/>
              <a:buChar char="Ø"/>
            </a:pPr>
            <a:r>
              <a:rPr lang="en-US" sz="2200" dirty="0">
                <a:latin typeface="Book Antiqua" pitchFamily="18" charset="0"/>
                <a:cs typeface="Times New Roman"/>
              </a:rPr>
              <a:t>Laplace transformation</a:t>
            </a:r>
          </a:p>
          <a:p>
            <a:pPr marL="1805940" lvl="6" indent="-342900" algn="just">
              <a:spcBef>
                <a:spcPts val="0"/>
              </a:spcBef>
              <a:buClrTx/>
              <a:buFont typeface="Wingdings" pitchFamily="2" charset="2"/>
              <a:buChar char="Ø"/>
            </a:pPr>
            <a:r>
              <a:rPr lang="en-US" sz="2200" dirty="0">
                <a:solidFill>
                  <a:prstClr val="black"/>
                </a:solidFill>
                <a:latin typeface="Book Antiqua" pitchFamily="18" charset="0"/>
                <a:cs typeface="Times New Roman"/>
              </a:rPr>
              <a:t>z- transformation</a:t>
            </a:r>
            <a:endParaRPr lang="en-US" sz="2200" dirty="0">
              <a:latin typeface="Book Antiqua" pitchFamily="18" charset="0"/>
              <a:cs typeface="Times New Roman"/>
            </a:endParaRPr>
          </a:p>
          <a:p>
            <a:pPr marL="1805940" lvl="6" indent="-342900" algn="just">
              <a:spcBef>
                <a:spcPts val="0"/>
              </a:spcBef>
              <a:buClrTx/>
              <a:buFont typeface="Wingdings" pitchFamily="2" charset="2"/>
              <a:buChar char="Ø"/>
            </a:pPr>
            <a:r>
              <a:rPr lang="en-US" sz="2200" dirty="0">
                <a:latin typeface="Book Antiqua" pitchFamily="18" charset="0"/>
                <a:cs typeface="Times New Roman"/>
              </a:rPr>
              <a:t>State space equation</a:t>
            </a:r>
          </a:p>
          <a:p>
            <a:pPr marL="0" lvl="0" indent="0" algn="just">
              <a:spcBef>
                <a:spcPts val="0"/>
              </a:spcBef>
              <a:buClrTx/>
              <a:buSzTx/>
              <a:buNone/>
            </a:pPr>
            <a:r>
              <a:rPr lang="en-US" sz="2200" b="1" dirty="0">
                <a:solidFill>
                  <a:prstClr val="black"/>
                </a:solidFill>
                <a:latin typeface="Book Antiqua" pitchFamily="18" charset="0"/>
                <a:cs typeface="Times New Roman"/>
              </a:rPr>
              <a:t>It can be in: </a:t>
            </a:r>
            <a:endParaRPr lang="en-US" sz="2200" b="1" dirty="0">
              <a:latin typeface="Book Antiqua" pitchFamily="18" charset="0"/>
              <a:cs typeface="Times New Roman"/>
            </a:endParaRPr>
          </a:p>
          <a:p>
            <a:pPr lvl="6" algn="just">
              <a:buClrTx/>
              <a:buFont typeface="Wingdings" pitchFamily="2" charset="2"/>
              <a:buChar char="Ø"/>
            </a:pPr>
            <a:r>
              <a:rPr lang="en-GB" sz="2200" dirty="0">
                <a:latin typeface="Book Antiqua" pitchFamily="18" charset="0"/>
              </a:rPr>
              <a:t>Distributed / Lumped</a:t>
            </a:r>
          </a:p>
          <a:p>
            <a:pPr lvl="6" algn="just">
              <a:buClrTx/>
              <a:buFont typeface="Wingdings" pitchFamily="2" charset="2"/>
              <a:buChar char="Ø"/>
            </a:pPr>
            <a:r>
              <a:rPr lang="en-GB" sz="2200" dirty="0">
                <a:latin typeface="Book Antiqua" pitchFamily="18" charset="0"/>
              </a:rPr>
              <a:t> Continuous / Discrete</a:t>
            </a:r>
          </a:p>
          <a:p>
            <a:pPr lvl="6" algn="just">
              <a:buClrTx/>
              <a:buFont typeface="Wingdings" pitchFamily="2" charset="2"/>
              <a:buChar char="Ø"/>
            </a:pPr>
            <a:r>
              <a:rPr lang="en-GB" sz="2200" dirty="0">
                <a:latin typeface="Book Antiqua" pitchFamily="18" charset="0"/>
              </a:rPr>
              <a:t> Linear / Nonlinear</a:t>
            </a:r>
          </a:p>
          <a:p>
            <a:pPr lvl="6" algn="just">
              <a:buClrTx/>
              <a:buFont typeface="Wingdings" pitchFamily="2" charset="2"/>
              <a:buChar char="Ø"/>
            </a:pPr>
            <a:r>
              <a:rPr lang="en-GB" sz="2200" dirty="0">
                <a:latin typeface="Book Antiqua" pitchFamily="18" charset="0"/>
              </a:rPr>
              <a:t> Time-variant / Time-invariant</a:t>
            </a:r>
          </a:p>
          <a:p>
            <a:pPr lvl="6" algn="just">
              <a:buClrTx/>
              <a:buFont typeface="Wingdings" pitchFamily="2" charset="2"/>
              <a:buChar char="Ø"/>
            </a:pPr>
            <a:r>
              <a:rPr lang="en-GB" sz="2200" dirty="0">
                <a:latin typeface="Book Antiqua" pitchFamily="18" charset="0"/>
              </a:rPr>
              <a:t> Stochastic / Deterministic</a:t>
            </a:r>
          </a:p>
        </p:txBody>
      </p:sp>
      <p:sp>
        <p:nvSpPr>
          <p:cNvPr id="3" name="Footer Placeholder 2"/>
          <p:cNvSpPr>
            <a:spLocks noGrp="1"/>
          </p:cNvSpPr>
          <p:nvPr>
            <p:ph type="ftr" sz="quarter" idx="11"/>
          </p:nvPr>
        </p:nvSpPr>
        <p:spPr/>
        <p:txBody>
          <a:bodyPr/>
          <a:lstStyle/>
          <a:p>
            <a:r>
              <a:rPr lang="en-GB"/>
              <a:t>Prepared by Vicent V.M., MSc.</a:t>
            </a:r>
          </a:p>
        </p:txBody>
      </p:sp>
      <p:sp>
        <p:nvSpPr>
          <p:cNvPr id="4" name="Slide Number Placeholder 3"/>
          <p:cNvSpPr>
            <a:spLocks noGrp="1"/>
          </p:cNvSpPr>
          <p:nvPr>
            <p:ph type="sldNum" sz="quarter" idx="12"/>
          </p:nvPr>
        </p:nvSpPr>
        <p:spPr/>
        <p:txBody>
          <a:bodyPr/>
          <a:lstStyle/>
          <a:p>
            <a:fld id="{EE9BA162-D505-4D1D-972C-DA1311D099FB}" type="slidenum">
              <a:rPr lang="en-GB" smtClean="0"/>
              <a:t>71</a:t>
            </a:fld>
            <a:endParaRPr lang="en-GB"/>
          </a:p>
        </p:txBody>
      </p:sp>
      <p:sp>
        <p:nvSpPr>
          <p:cNvPr id="5" name="Title 4"/>
          <p:cNvSpPr>
            <a:spLocks noGrp="1"/>
          </p:cNvSpPr>
          <p:nvPr>
            <p:ph type="title"/>
          </p:nvPr>
        </p:nvSpPr>
        <p:spPr>
          <a:xfrm>
            <a:off x="395536" y="27856"/>
            <a:ext cx="8229600" cy="418058"/>
          </a:xfrm>
        </p:spPr>
        <p:txBody>
          <a:bodyPr>
            <a:normAutofit fontScale="90000"/>
          </a:bodyPr>
          <a:lstStyle/>
          <a:p>
            <a:r>
              <a:rPr lang="en-GB" sz="3200" dirty="0">
                <a:solidFill>
                  <a:schemeClr val="tx1"/>
                </a:solidFill>
                <a:effectLst/>
                <a:latin typeface="Book Antiqua" pitchFamily="18" charset="0"/>
              </a:rPr>
              <a:t>Cont.. </a:t>
            </a:r>
          </a:p>
        </p:txBody>
      </p:sp>
    </p:spTree>
    <p:extLst>
      <p:ext uri="{BB962C8B-B14F-4D97-AF65-F5344CB8AC3E}">
        <p14:creationId xmlns:p14="http://schemas.microsoft.com/office/powerpoint/2010/main" val="2929006441"/>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539552" y="908720"/>
            <a:ext cx="8229600" cy="5544616"/>
          </a:xfrm>
        </p:spPr>
        <p:txBody>
          <a:bodyPr>
            <a:noAutofit/>
          </a:bodyPr>
          <a:lstStyle/>
          <a:p>
            <a:pPr marL="109728" indent="0">
              <a:buNone/>
            </a:pPr>
            <a:r>
              <a:rPr lang="en-GB" sz="2800" b="1" dirty="0">
                <a:latin typeface="Book Antiqua" pitchFamily="18" charset="0"/>
              </a:rPr>
              <a:t>Time Domain and Laplace Transformation </a:t>
            </a:r>
            <a:endParaRPr lang="en-GB" sz="2400" b="1" dirty="0">
              <a:latin typeface="Book Antiqua" pitchFamily="18" charset="0"/>
            </a:endParaRPr>
          </a:p>
          <a:p>
            <a:pPr marL="342900" lvl="0" indent="-342900" algn="just">
              <a:spcBef>
                <a:spcPct val="20000"/>
              </a:spcBef>
              <a:buClrTx/>
              <a:buSzTx/>
              <a:buFont typeface="Wingdings" pitchFamily="2" charset="2"/>
              <a:buChar char="Ø"/>
            </a:pPr>
            <a:r>
              <a:rPr lang="en-US" sz="2400" b="1" dirty="0">
                <a:solidFill>
                  <a:prstClr val="black"/>
                </a:solidFill>
                <a:latin typeface="Book Antiqua" pitchFamily="18" charset="0"/>
              </a:rPr>
              <a:t>In time-domain analysis </a:t>
            </a:r>
            <a:r>
              <a:rPr lang="en-US" sz="2400" dirty="0">
                <a:solidFill>
                  <a:prstClr val="black"/>
                </a:solidFill>
                <a:latin typeface="Book Antiqua" pitchFamily="18" charset="0"/>
              </a:rPr>
              <a:t>the response of a dynamic system to an input is expressed as a function of time.</a:t>
            </a:r>
          </a:p>
          <a:p>
            <a:pPr marL="342900" lvl="0" indent="-342900" algn="just">
              <a:spcBef>
                <a:spcPct val="20000"/>
              </a:spcBef>
              <a:buClrTx/>
              <a:buSzTx/>
              <a:buFont typeface="Wingdings" pitchFamily="2" charset="2"/>
              <a:buChar char="Ø"/>
            </a:pPr>
            <a:r>
              <a:rPr lang="en-US" sz="2400" dirty="0">
                <a:solidFill>
                  <a:prstClr val="black"/>
                </a:solidFill>
                <a:latin typeface="Book Antiqua" pitchFamily="18" charset="0"/>
              </a:rPr>
              <a:t>It is possible to compute the time response of a system if the nature of input and the mathematical model of the system are known.</a:t>
            </a:r>
          </a:p>
          <a:p>
            <a:pPr marL="342900" lvl="0" indent="-342900" algn="just">
              <a:spcBef>
                <a:spcPct val="20000"/>
              </a:spcBef>
              <a:buClrTx/>
              <a:buSzTx/>
              <a:buFont typeface="Wingdings" pitchFamily="2" charset="2"/>
              <a:buChar char="Ø"/>
            </a:pPr>
            <a:r>
              <a:rPr lang="en-US" sz="2400" dirty="0">
                <a:solidFill>
                  <a:prstClr val="black"/>
                </a:solidFill>
                <a:latin typeface="Book Antiqua" pitchFamily="18" charset="0"/>
              </a:rPr>
              <a:t>Usually, the input signals to control systems are not known fully ahead of time. </a:t>
            </a:r>
          </a:p>
          <a:p>
            <a:pPr marL="342900" lvl="0" indent="-342900" algn="just">
              <a:spcBef>
                <a:spcPct val="20000"/>
              </a:spcBef>
              <a:buClrTx/>
              <a:buSzTx/>
              <a:buFont typeface="Wingdings" pitchFamily="2" charset="2"/>
              <a:buChar char="Ø"/>
            </a:pPr>
            <a:r>
              <a:rPr lang="en-US" sz="2400" dirty="0">
                <a:solidFill>
                  <a:prstClr val="black"/>
                </a:solidFill>
                <a:latin typeface="Book Antiqua" pitchFamily="18" charset="0"/>
              </a:rPr>
              <a:t>It is therefore difficult to express the actual input signals mathematically by simple equations.</a:t>
            </a:r>
          </a:p>
          <a:p>
            <a:pPr marL="342900" lvl="0" indent="-342900" algn="just">
              <a:spcBef>
                <a:spcPct val="20000"/>
              </a:spcBef>
              <a:buClrTx/>
              <a:buSzTx/>
              <a:buFont typeface="Wingdings" pitchFamily="2" charset="2"/>
              <a:buChar char="Ø"/>
            </a:pPr>
            <a:r>
              <a:rPr lang="en-US" sz="2400" dirty="0">
                <a:solidFill>
                  <a:prstClr val="black"/>
                </a:solidFill>
                <a:latin typeface="Book Antiqua" pitchFamily="18" charset="0"/>
              </a:rPr>
              <a:t>The characteristics of actual input signals are a sudden shock, a sudden change, a constant velocity, and constant acceleration. </a:t>
            </a:r>
          </a:p>
        </p:txBody>
      </p:sp>
      <p:sp>
        <p:nvSpPr>
          <p:cNvPr id="3" name="Footer Placeholder 2"/>
          <p:cNvSpPr>
            <a:spLocks noGrp="1"/>
          </p:cNvSpPr>
          <p:nvPr>
            <p:ph type="ftr" sz="quarter" idx="11"/>
          </p:nvPr>
        </p:nvSpPr>
        <p:spPr/>
        <p:txBody>
          <a:bodyPr/>
          <a:lstStyle/>
          <a:p>
            <a:r>
              <a:rPr lang="en-GB"/>
              <a:t>Prepared by Vicent V.M., MSc.</a:t>
            </a:r>
          </a:p>
        </p:txBody>
      </p:sp>
      <p:sp>
        <p:nvSpPr>
          <p:cNvPr id="4" name="Slide Number Placeholder 3"/>
          <p:cNvSpPr>
            <a:spLocks noGrp="1"/>
          </p:cNvSpPr>
          <p:nvPr>
            <p:ph type="sldNum" sz="quarter" idx="12"/>
          </p:nvPr>
        </p:nvSpPr>
        <p:spPr/>
        <p:txBody>
          <a:bodyPr/>
          <a:lstStyle/>
          <a:p>
            <a:fld id="{EE9BA162-D505-4D1D-972C-DA1311D099FB}" type="slidenum">
              <a:rPr lang="en-GB" smtClean="0"/>
              <a:t>72</a:t>
            </a:fld>
            <a:endParaRPr lang="en-GB"/>
          </a:p>
        </p:txBody>
      </p:sp>
      <p:sp>
        <p:nvSpPr>
          <p:cNvPr id="5" name="Title 4"/>
          <p:cNvSpPr>
            <a:spLocks noGrp="1"/>
          </p:cNvSpPr>
          <p:nvPr>
            <p:ph type="title"/>
          </p:nvPr>
        </p:nvSpPr>
        <p:spPr>
          <a:xfrm>
            <a:off x="467544" y="260648"/>
            <a:ext cx="8229600" cy="490066"/>
          </a:xfrm>
        </p:spPr>
        <p:txBody>
          <a:bodyPr>
            <a:normAutofit fontScale="90000"/>
          </a:bodyPr>
          <a:lstStyle/>
          <a:p>
            <a:r>
              <a:rPr lang="en-GB" sz="3200" dirty="0">
                <a:solidFill>
                  <a:schemeClr val="tx1"/>
                </a:solidFill>
                <a:effectLst/>
                <a:latin typeface="Book Antiqua" pitchFamily="18" charset="0"/>
              </a:rPr>
              <a:t>Cont.. </a:t>
            </a:r>
          </a:p>
        </p:txBody>
      </p:sp>
    </p:spTree>
    <p:extLst>
      <p:ext uri="{BB962C8B-B14F-4D97-AF65-F5344CB8AC3E}">
        <p14:creationId xmlns:p14="http://schemas.microsoft.com/office/powerpoint/2010/main" val="1526339092"/>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67544" y="764704"/>
            <a:ext cx="8229600" cy="5616624"/>
          </a:xfrm>
        </p:spPr>
        <p:txBody>
          <a:bodyPr/>
          <a:lstStyle/>
          <a:p>
            <a:pPr marL="457200" lvl="0" indent="-457200" algn="just">
              <a:spcBef>
                <a:spcPct val="20000"/>
              </a:spcBef>
              <a:buClrTx/>
              <a:buSzTx/>
              <a:buFont typeface="Wingdings" pitchFamily="2" charset="2"/>
              <a:buChar char="Ø"/>
            </a:pPr>
            <a:r>
              <a:rPr lang="en-US" sz="2400" dirty="0">
                <a:solidFill>
                  <a:prstClr val="black"/>
                </a:solidFill>
                <a:latin typeface="Book Antiqua" pitchFamily="18" charset="0"/>
              </a:rPr>
              <a:t>The dynamic behavior of a system is therefore judged and compared under application of standard test signals – an impulse, a step, a constant velocity, and constant acceleration.</a:t>
            </a:r>
          </a:p>
          <a:p>
            <a:pPr marL="457200" lvl="0" indent="-457200" algn="just">
              <a:spcBef>
                <a:spcPct val="20000"/>
              </a:spcBef>
              <a:buClrTx/>
              <a:buSzTx/>
              <a:buFont typeface="Wingdings" pitchFamily="2" charset="2"/>
              <a:buChar char="Ø"/>
            </a:pPr>
            <a:r>
              <a:rPr lang="en-US" sz="2400" dirty="0">
                <a:solidFill>
                  <a:prstClr val="black"/>
                </a:solidFill>
                <a:latin typeface="Book Antiqua" pitchFamily="18" charset="0"/>
              </a:rPr>
              <a:t>The other standard signal of great importance is a sinusoidal signal.</a:t>
            </a:r>
          </a:p>
          <a:p>
            <a:pPr marL="0" lvl="0" indent="0" algn="just">
              <a:spcBef>
                <a:spcPct val="20000"/>
              </a:spcBef>
              <a:buClrTx/>
              <a:buSzTx/>
              <a:buNone/>
            </a:pPr>
            <a:endParaRPr lang="en-GB" sz="2400" dirty="0">
              <a:solidFill>
                <a:prstClr val="black"/>
              </a:solidFill>
              <a:latin typeface="Book Antiqua" pitchFamily="18" charset="0"/>
            </a:endParaRPr>
          </a:p>
          <a:p>
            <a:pPr lvl="0" algn="just">
              <a:buClrTx/>
              <a:buFont typeface="Wingdings" pitchFamily="2" charset="2"/>
              <a:buChar char="Ø"/>
            </a:pPr>
            <a:r>
              <a:rPr lang="en-GB" sz="2400" dirty="0">
                <a:solidFill>
                  <a:prstClr val="black"/>
                </a:solidFill>
                <a:latin typeface="Book Antiqua" pitchFamily="18" charset="0"/>
              </a:rPr>
              <a:t>Time domain analysis examines the amplitude </a:t>
            </a:r>
            <a:r>
              <a:rPr lang="en-GB" sz="2400" dirty="0" err="1">
                <a:solidFill>
                  <a:prstClr val="black"/>
                </a:solidFill>
                <a:latin typeface="Book Antiqua" pitchFamily="18" charset="0"/>
              </a:rPr>
              <a:t>Vs</a:t>
            </a:r>
            <a:r>
              <a:rPr lang="en-GB" sz="2400" dirty="0">
                <a:solidFill>
                  <a:prstClr val="black"/>
                </a:solidFill>
                <a:latin typeface="Book Antiqua" pitchFamily="18" charset="0"/>
              </a:rPr>
              <a:t> time characteristic of measuring signal </a:t>
            </a:r>
          </a:p>
          <a:p>
            <a:pPr marL="109728" indent="0" algn="ctr">
              <a:buNone/>
            </a:pPr>
            <a:endParaRPr lang="en-GB" sz="2800" b="1" dirty="0">
              <a:latin typeface="Book Antiqua" pitchFamily="18" charset="0"/>
            </a:endParaRPr>
          </a:p>
        </p:txBody>
      </p:sp>
      <p:sp>
        <p:nvSpPr>
          <p:cNvPr id="3" name="Footer Placeholder 2"/>
          <p:cNvSpPr>
            <a:spLocks noGrp="1"/>
          </p:cNvSpPr>
          <p:nvPr>
            <p:ph type="ftr" sz="quarter" idx="11"/>
          </p:nvPr>
        </p:nvSpPr>
        <p:spPr/>
        <p:txBody>
          <a:bodyPr/>
          <a:lstStyle/>
          <a:p>
            <a:r>
              <a:rPr lang="en-GB"/>
              <a:t>Prepared by Vicent V.M., MSc.</a:t>
            </a:r>
          </a:p>
        </p:txBody>
      </p:sp>
      <p:sp>
        <p:nvSpPr>
          <p:cNvPr id="4" name="Slide Number Placeholder 3"/>
          <p:cNvSpPr>
            <a:spLocks noGrp="1"/>
          </p:cNvSpPr>
          <p:nvPr>
            <p:ph type="sldNum" sz="quarter" idx="12"/>
          </p:nvPr>
        </p:nvSpPr>
        <p:spPr/>
        <p:txBody>
          <a:bodyPr/>
          <a:lstStyle/>
          <a:p>
            <a:fld id="{EE9BA162-D505-4D1D-972C-DA1311D099FB}" type="slidenum">
              <a:rPr lang="en-GB" smtClean="0"/>
              <a:t>73</a:t>
            </a:fld>
            <a:endParaRPr lang="en-GB"/>
          </a:p>
        </p:txBody>
      </p:sp>
      <p:sp>
        <p:nvSpPr>
          <p:cNvPr id="5" name="Title 4"/>
          <p:cNvSpPr>
            <a:spLocks noGrp="1"/>
          </p:cNvSpPr>
          <p:nvPr>
            <p:ph type="title"/>
          </p:nvPr>
        </p:nvSpPr>
        <p:spPr>
          <a:xfrm>
            <a:off x="457200" y="274638"/>
            <a:ext cx="8229600" cy="562074"/>
          </a:xfrm>
        </p:spPr>
        <p:txBody>
          <a:bodyPr>
            <a:normAutofit fontScale="90000"/>
          </a:bodyPr>
          <a:lstStyle/>
          <a:p>
            <a:r>
              <a:rPr lang="en-GB" sz="3200" dirty="0">
                <a:solidFill>
                  <a:schemeClr val="tx1"/>
                </a:solidFill>
                <a:effectLst/>
                <a:latin typeface="Book Antiqua" pitchFamily="18" charset="0"/>
              </a:rPr>
              <a:t>Cont.. </a:t>
            </a:r>
          </a:p>
        </p:txBody>
      </p:sp>
    </p:spTree>
    <p:extLst>
      <p:ext uri="{BB962C8B-B14F-4D97-AF65-F5344CB8AC3E}">
        <p14:creationId xmlns:p14="http://schemas.microsoft.com/office/powerpoint/2010/main" val="197935317"/>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51520" y="692696"/>
            <a:ext cx="8640960" cy="5544616"/>
          </a:xfrm>
        </p:spPr>
        <p:txBody>
          <a:bodyPr>
            <a:noAutofit/>
          </a:bodyPr>
          <a:lstStyle/>
          <a:p>
            <a:pPr marL="109728" indent="0" algn="just">
              <a:buNone/>
            </a:pPr>
            <a:endParaRPr lang="en-GB" sz="2200" dirty="0">
              <a:latin typeface="Book Antiqua" pitchFamily="18" charset="0"/>
            </a:endParaRPr>
          </a:p>
          <a:p>
            <a:pPr marL="109728" indent="0" algn="just">
              <a:buNone/>
            </a:pPr>
            <a:r>
              <a:rPr lang="en-GB" sz="2400" b="1" dirty="0">
                <a:latin typeface="Book Antiqua" pitchFamily="18" charset="0"/>
              </a:rPr>
              <a:t>Frequency Domain Analysis</a:t>
            </a:r>
          </a:p>
          <a:p>
            <a:pPr marL="109728" indent="0" algn="just">
              <a:buNone/>
            </a:pPr>
            <a:r>
              <a:rPr lang="en-GB" sz="2400" dirty="0">
                <a:latin typeface="Book Antiqua" pitchFamily="18" charset="0"/>
              </a:rPr>
              <a:t>Frequency domain analysis replaces the measured signal with a group of sinusoidal which when added together, produces a waveform equivalent to the original signal. The relative amplitude, frequencies, and phases of the sinusoidal are examined </a:t>
            </a:r>
          </a:p>
          <a:p>
            <a:pPr marL="109728" indent="0" algn="just">
              <a:buNone/>
            </a:pPr>
            <a:endParaRPr lang="en-GB" sz="2400" dirty="0">
              <a:latin typeface="Book Antiqua" pitchFamily="18" charset="0"/>
            </a:endParaRPr>
          </a:p>
          <a:p>
            <a:pPr lvl="0" algn="just">
              <a:buClrTx/>
              <a:buFont typeface="Wingdings" pitchFamily="2" charset="2"/>
              <a:buChar char="Ø"/>
            </a:pPr>
            <a:r>
              <a:rPr lang="en-GB" sz="2400" dirty="0">
                <a:solidFill>
                  <a:prstClr val="black"/>
                </a:solidFill>
                <a:latin typeface="Book Antiqua" pitchFamily="18" charset="0"/>
              </a:rPr>
              <a:t>In time-domain analysis the response of a dynamic system to an input is expressed as a function of time c(t)</a:t>
            </a:r>
          </a:p>
          <a:p>
            <a:pPr lvl="0" algn="just">
              <a:buClrTx/>
              <a:buFont typeface="Wingdings" pitchFamily="2" charset="2"/>
              <a:buChar char="Ø"/>
            </a:pPr>
            <a:r>
              <a:rPr lang="en-GB" sz="2400" dirty="0">
                <a:solidFill>
                  <a:prstClr val="black"/>
                </a:solidFill>
                <a:latin typeface="Book Antiqua" pitchFamily="18" charset="0"/>
              </a:rPr>
              <a:t>It is possible to compute the time response of a system if the nature of input and the mathematical model of the system are known</a:t>
            </a:r>
          </a:p>
          <a:p>
            <a:pPr marL="109728" indent="0" algn="just">
              <a:buNone/>
            </a:pPr>
            <a:endParaRPr lang="en-GB" sz="2200" dirty="0">
              <a:latin typeface="Book Antiqua" pitchFamily="18" charset="0"/>
            </a:endParaRPr>
          </a:p>
          <a:p>
            <a:pPr marL="109728" indent="0" algn="just">
              <a:buNone/>
            </a:pPr>
            <a:endParaRPr lang="en-GB" sz="2200" dirty="0">
              <a:latin typeface="Book Antiqua" pitchFamily="18" charset="0"/>
            </a:endParaRPr>
          </a:p>
        </p:txBody>
      </p:sp>
      <p:sp>
        <p:nvSpPr>
          <p:cNvPr id="3" name="Footer Placeholder 2"/>
          <p:cNvSpPr>
            <a:spLocks noGrp="1"/>
          </p:cNvSpPr>
          <p:nvPr>
            <p:ph type="ftr" sz="quarter" idx="11"/>
          </p:nvPr>
        </p:nvSpPr>
        <p:spPr/>
        <p:txBody>
          <a:bodyPr/>
          <a:lstStyle/>
          <a:p>
            <a:r>
              <a:rPr lang="en-GB"/>
              <a:t>Prepared by Vicent V.M., MSc.</a:t>
            </a:r>
          </a:p>
        </p:txBody>
      </p:sp>
      <p:sp>
        <p:nvSpPr>
          <p:cNvPr id="4" name="Slide Number Placeholder 3"/>
          <p:cNvSpPr>
            <a:spLocks noGrp="1"/>
          </p:cNvSpPr>
          <p:nvPr>
            <p:ph type="sldNum" sz="quarter" idx="12"/>
          </p:nvPr>
        </p:nvSpPr>
        <p:spPr/>
        <p:txBody>
          <a:bodyPr/>
          <a:lstStyle/>
          <a:p>
            <a:fld id="{EE9BA162-D505-4D1D-972C-DA1311D099FB}" type="slidenum">
              <a:rPr lang="en-GB" smtClean="0"/>
              <a:t>74</a:t>
            </a:fld>
            <a:endParaRPr lang="en-GB"/>
          </a:p>
        </p:txBody>
      </p:sp>
      <p:sp>
        <p:nvSpPr>
          <p:cNvPr id="5" name="Title 4"/>
          <p:cNvSpPr>
            <a:spLocks noGrp="1"/>
          </p:cNvSpPr>
          <p:nvPr>
            <p:ph type="title"/>
          </p:nvPr>
        </p:nvSpPr>
        <p:spPr>
          <a:xfrm>
            <a:off x="467544" y="188640"/>
            <a:ext cx="8229600" cy="432048"/>
          </a:xfrm>
        </p:spPr>
        <p:txBody>
          <a:bodyPr>
            <a:normAutofit fontScale="90000"/>
          </a:bodyPr>
          <a:lstStyle/>
          <a:p>
            <a:r>
              <a:rPr lang="en-GB" sz="3200" dirty="0">
                <a:solidFill>
                  <a:schemeClr val="tx1"/>
                </a:solidFill>
                <a:effectLst/>
                <a:latin typeface="Book Antiqua" pitchFamily="18" charset="0"/>
              </a:rPr>
              <a:t>Cont..</a:t>
            </a:r>
          </a:p>
        </p:txBody>
      </p:sp>
    </p:spTree>
    <p:extLst>
      <p:ext uri="{BB962C8B-B14F-4D97-AF65-F5344CB8AC3E}">
        <p14:creationId xmlns:p14="http://schemas.microsoft.com/office/powerpoint/2010/main" val="3489538504"/>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67544" y="836712"/>
            <a:ext cx="8229600" cy="5544616"/>
          </a:xfrm>
        </p:spPr>
        <p:txBody>
          <a:bodyPr>
            <a:normAutofit lnSpcReduction="10000"/>
          </a:bodyPr>
          <a:lstStyle/>
          <a:p>
            <a:pPr algn="just">
              <a:buClrTx/>
              <a:buFont typeface="Wingdings" pitchFamily="2" charset="2"/>
              <a:buChar char="Ø"/>
            </a:pPr>
            <a:r>
              <a:rPr lang="en-GB" sz="2400" dirty="0">
                <a:latin typeface="Book Antiqua" pitchFamily="18" charset="0"/>
              </a:rPr>
              <a:t>The time response of a system can be obtained by solving the differential equation governing the system</a:t>
            </a:r>
          </a:p>
          <a:p>
            <a:pPr algn="just">
              <a:buClrTx/>
              <a:buFont typeface="Wingdings" pitchFamily="2" charset="2"/>
              <a:buChar char="Ø"/>
            </a:pPr>
            <a:r>
              <a:rPr lang="en-GB" sz="2400" dirty="0">
                <a:latin typeface="Book Antiqua" pitchFamily="18" charset="0"/>
              </a:rPr>
              <a:t>Alternatively, the response c(t) can be obtained from the transfer function of the system and the input to the system </a:t>
            </a:r>
          </a:p>
          <a:p>
            <a:pPr algn="just">
              <a:buClrTx/>
              <a:buFont typeface="Wingdings" pitchFamily="2" charset="2"/>
              <a:buChar char="Ø"/>
            </a:pPr>
            <a:r>
              <a:rPr lang="en-GB" sz="2400" dirty="0">
                <a:latin typeface="Book Antiqua" pitchFamily="18" charset="0"/>
                <a:ea typeface="Calibri"/>
                <a:cs typeface="Times New Roman"/>
              </a:rPr>
              <a:t>For closed loop transfer function,</a:t>
            </a:r>
          </a:p>
          <a:p>
            <a:pPr marL="603504" lvl="2" indent="0">
              <a:lnSpc>
                <a:spcPct val="120000"/>
              </a:lnSpc>
              <a:spcBef>
                <a:spcPts val="1000"/>
              </a:spcBef>
              <a:buNone/>
            </a:pPr>
            <a:endParaRPr lang="en-GB" sz="2400" dirty="0">
              <a:latin typeface="Book Antiqua" pitchFamily="18" charset="0"/>
              <a:ea typeface="Calibri"/>
              <a:cs typeface="Times New Roman"/>
            </a:endParaRPr>
          </a:p>
          <a:p>
            <a:pPr marL="603504" lvl="2" indent="0">
              <a:lnSpc>
                <a:spcPct val="120000"/>
              </a:lnSpc>
              <a:spcBef>
                <a:spcPts val="1000"/>
              </a:spcBef>
              <a:buNone/>
            </a:pPr>
            <a:endParaRPr lang="en-GB" sz="2400" dirty="0">
              <a:latin typeface="Book Antiqua" pitchFamily="18" charset="0"/>
              <a:ea typeface="Calibri"/>
              <a:cs typeface="Times New Roman"/>
            </a:endParaRPr>
          </a:p>
          <a:p>
            <a:pPr marL="603504" lvl="2" indent="0" algn="just">
              <a:lnSpc>
                <a:spcPct val="120000"/>
              </a:lnSpc>
              <a:spcBef>
                <a:spcPts val="1000"/>
              </a:spcBef>
              <a:buNone/>
            </a:pPr>
            <a:r>
              <a:rPr lang="en-GB" sz="2400" dirty="0">
                <a:latin typeface="Book Antiqua" pitchFamily="18" charset="0"/>
                <a:ea typeface="Calibri"/>
                <a:cs typeface="Times New Roman"/>
              </a:rPr>
              <a:t>Response in s-domain, (Laplace transformation)</a:t>
            </a:r>
          </a:p>
          <a:p>
            <a:pPr marL="603504" lvl="2" indent="0" algn="just">
              <a:lnSpc>
                <a:spcPct val="120000"/>
              </a:lnSpc>
              <a:spcBef>
                <a:spcPts val="1000"/>
              </a:spcBef>
              <a:buNone/>
            </a:pPr>
            <a:r>
              <a:rPr lang="en-GB" sz="2400" dirty="0">
                <a:latin typeface="Book Antiqua" pitchFamily="18" charset="0"/>
                <a:ea typeface="Calibri"/>
                <a:cs typeface="Times New Roman"/>
              </a:rPr>
              <a:t>C(s) = R(s)*M(s)</a:t>
            </a:r>
          </a:p>
          <a:p>
            <a:pPr marL="603504" lvl="2" indent="0" algn="just">
              <a:lnSpc>
                <a:spcPct val="120000"/>
              </a:lnSpc>
              <a:spcBef>
                <a:spcPts val="1000"/>
              </a:spcBef>
              <a:buNone/>
            </a:pPr>
            <a:r>
              <a:rPr lang="en-GB" sz="2400" dirty="0">
                <a:latin typeface="Book Antiqua" pitchFamily="18" charset="0"/>
                <a:ea typeface="Calibri"/>
                <a:cs typeface="Times New Roman"/>
              </a:rPr>
              <a:t>Response in t-domain, (time domain)</a:t>
            </a:r>
          </a:p>
          <a:p>
            <a:pPr marL="603504" lvl="2" indent="0" algn="just">
              <a:lnSpc>
                <a:spcPct val="120000"/>
              </a:lnSpc>
              <a:spcBef>
                <a:spcPts val="1000"/>
              </a:spcBef>
              <a:buNone/>
            </a:pPr>
            <a:r>
              <a:rPr lang="en-GB" sz="2400" dirty="0">
                <a:latin typeface="Book Antiqua" pitchFamily="18" charset="0"/>
                <a:ea typeface="Calibri"/>
                <a:cs typeface="Times New Roman"/>
              </a:rPr>
              <a:t>c(t)= inverse Lap[C(s)]</a:t>
            </a:r>
          </a:p>
          <a:p>
            <a:pPr algn="just">
              <a:buClrTx/>
              <a:buFont typeface="Wingdings" pitchFamily="2" charset="2"/>
              <a:buChar char="Ø"/>
            </a:pPr>
            <a:endParaRPr lang="en-GB" sz="2400" dirty="0">
              <a:latin typeface="Book Antiqua" pitchFamily="18" charset="0"/>
            </a:endParaRPr>
          </a:p>
        </p:txBody>
      </p:sp>
      <p:sp>
        <p:nvSpPr>
          <p:cNvPr id="3" name="Footer Placeholder 2"/>
          <p:cNvSpPr>
            <a:spLocks noGrp="1"/>
          </p:cNvSpPr>
          <p:nvPr>
            <p:ph type="ftr" sz="quarter" idx="11"/>
          </p:nvPr>
        </p:nvSpPr>
        <p:spPr/>
        <p:txBody>
          <a:bodyPr/>
          <a:lstStyle/>
          <a:p>
            <a:r>
              <a:rPr lang="en-GB"/>
              <a:t>Prepared by Vicent V.M., MSc.</a:t>
            </a:r>
          </a:p>
        </p:txBody>
      </p:sp>
      <p:sp>
        <p:nvSpPr>
          <p:cNvPr id="4" name="Slide Number Placeholder 3"/>
          <p:cNvSpPr>
            <a:spLocks noGrp="1"/>
          </p:cNvSpPr>
          <p:nvPr>
            <p:ph type="sldNum" sz="quarter" idx="12"/>
          </p:nvPr>
        </p:nvSpPr>
        <p:spPr/>
        <p:txBody>
          <a:bodyPr/>
          <a:lstStyle/>
          <a:p>
            <a:fld id="{EE9BA162-D505-4D1D-972C-DA1311D099FB}" type="slidenum">
              <a:rPr lang="en-GB" smtClean="0"/>
              <a:t>75</a:t>
            </a:fld>
            <a:endParaRPr lang="en-GB"/>
          </a:p>
        </p:txBody>
      </p:sp>
      <p:sp>
        <p:nvSpPr>
          <p:cNvPr id="5" name="Title 4"/>
          <p:cNvSpPr>
            <a:spLocks noGrp="1"/>
          </p:cNvSpPr>
          <p:nvPr>
            <p:ph type="title"/>
          </p:nvPr>
        </p:nvSpPr>
        <p:spPr>
          <a:xfrm>
            <a:off x="457200" y="274638"/>
            <a:ext cx="8229600" cy="562074"/>
          </a:xfrm>
        </p:spPr>
        <p:txBody>
          <a:bodyPr>
            <a:normAutofit fontScale="90000"/>
          </a:bodyPr>
          <a:lstStyle/>
          <a:p>
            <a:r>
              <a:rPr lang="en-GB" sz="3200" dirty="0">
                <a:solidFill>
                  <a:schemeClr val="tx1"/>
                </a:solidFill>
                <a:effectLst/>
                <a:latin typeface="Book Antiqua" pitchFamily="18" charset="0"/>
              </a:rPr>
              <a:t>Cont.. </a:t>
            </a:r>
          </a:p>
        </p:txBody>
      </p:sp>
      <p:graphicFrame>
        <p:nvGraphicFramePr>
          <p:cNvPr id="6" name="Object 5"/>
          <p:cNvGraphicFramePr>
            <a:graphicFrameLocks noGrp="1" noChangeAspect="1"/>
          </p:cNvGraphicFramePr>
          <p:nvPr>
            <p:extLst>
              <p:ext uri="{D42A27DB-BD31-4B8C-83A1-F6EECF244321}">
                <p14:modId xmlns:p14="http://schemas.microsoft.com/office/powerpoint/2010/main" val="519794119"/>
              </p:ext>
            </p:extLst>
          </p:nvPr>
        </p:nvGraphicFramePr>
        <p:xfrm>
          <a:off x="1763688" y="2996952"/>
          <a:ext cx="3379788" cy="938659"/>
        </p:xfrm>
        <a:graphic>
          <a:graphicData uri="http://schemas.openxmlformats.org/presentationml/2006/ole">
            <mc:AlternateContent xmlns:mc="http://schemas.openxmlformats.org/markup-compatibility/2006">
              <mc:Choice xmlns:v="urn:schemas-microsoft-com:vml" Requires="v">
                <p:oleObj spid="_x0000_s3074" name="Equation" r:id="rId3" imgW="1307880" imgH="419040" progId="Equation.DSMT4">
                  <p:embed/>
                </p:oleObj>
              </mc:Choice>
              <mc:Fallback>
                <p:oleObj name="Equation" r:id="rId3" imgW="1307880" imgH="419040" progId="Equation.DSMT4">
                  <p:embed/>
                  <p:pic>
                    <p:nvPicPr>
                      <p:cNvPr id="0" name="Object 5"/>
                      <p:cNvPicPr>
                        <a:picLocks noGrp="1" noChangeAspect="1" noChangeArrowheads="1"/>
                      </p:cNvPicPr>
                      <p:nvPr/>
                    </p:nvPicPr>
                    <p:blipFill>
                      <a:blip r:embed="rId4"/>
                      <a:srcRect/>
                      <a:stretch>
                        <a:fillRect/>
                      </a:stretch>
                    </p:blipFill>
                    <p:spPr bwMode="auto">
                      <a:xfrm>
                        <a:off x="1763688" y="2996952"/>
                        <a:ext cx="3379788" cy="938659"/>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3969584350"/>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23528" y="620688"/>
            <a:ext cx="8229600" cy="5616624"/>
          </a:xfrm>
        </p:spPr>
        <p:txBody>
          <a:bodyPr>
            <a:noAutofit/>
          </a:bodyPr>
          <a:lstStyle/>
          <a:p>
            <a:pPr marL="109728" indent="0" algn="just">
              <a:buNone/>
            </a:pPr>
            <a:r>
              <a:rPr lang="en-GB" sz="2400" b="1" dirty="0">
                <a:latin typeface="Book Antiqua" pitchFamily="18" charset="0"/>
              </a:rPr>
              <a:t>Time Domain Specification</a:t>
            </a:r>
          </a:p>
          <a:p>
            <a:pPr algn="just">
              <a:buClrTx/>
              <a:buFont typeface="Wingdings" pitchFamily="2" charset="2"/>
              <a:buChar char="Ø"/>
            </a:pPr>
            <a:r>
              <a:rPr lang="en-GB" sz="2400" dirty="0">
                <a:latin typeface="Book Antiqua" pitchFamily="18" charset="0"/>
              </a:rPr>
              <a:t>For specifying the desired performance characteristics of a measurement system</a:t>
            </a:r>
          </a:p>
          <a:p>
            <a:pPr algn="just">
              <a:buClrTx/>
              <a:buFont typeface="Wingdings" pitchFamily="2" charset="2"/>
              <a:buChar char="Ø"/>
            </a:pPr>
            <a:r>
              <a:rPr lang="en-GB" sz="2400" dirty="0">
                <a:latin typeface="Book Antiqua" pitchFamily="18" charset="0"/>
              </a:rPr>
              <a:t>These characteristics of a system of any order may be specified in terms of transient response to a unit step input signal</a:t>
            </a:r>
          </a:p>
          <a:p>
            <a:pPr algn="just">
              <a:buClrTx/>
              <a:buFont typeface="Wingdings" pitchFamily="2" charset="2"/>
              <a:buChar char="Ø"/>
            </a:pPr>
            <a:r>
              <a:rPr lang="en-GB" sz="2400" dirty="0">
                <a:latin typeface="Book Antiqua" pitchFamily="18" charset="0"/>
              </a:rPr>
              <a:t>The response of a second order system for a unit input is, </a:t>
            </a:r>
          </a:p>
          <a:p>
            <a:pPr algn="just">
              <a:buClrTx/>
              <a:buFont typeface="Wingdings" pitchFamily="2" charset="2"/>
              <a:buChar char="Ø"/>
            </a:pPr>
            <a:endParaRPr lang="en-GB" sz="2400" dirty="0">
              <a:latin typeface="Book Antiqua" pitchFamily="18" charset="0"/>
            </a:endParaRPr>
          </a:p>
          <a:p>
            <a:pPr algn="just">
              <a:buClrTx/>
              <a:buFont typeface="Wingdings" pitchFamily="2" charset="2"/>
              <a:buChar char="Ø"/>
            </a:pPr>
            <a:endParaRPr lang="en-GB" sz="2400" dirty="0">
              <a:latin typeface="Book Antiqua" pitchFamily="18" charset="0"/>
            </a:endParaRPr>
          </a:p>
          <a:p>
            <a:pPr marL="109728" indent="0" algn="just">
              <a:buClrTx/>
              <a:buNone/>
            </a:pPr>
            <a:endParaRPr lang="en-GB" sz="2400" dirty="0">
              <a:latin typeface="Book Antiqua" pitchFamily="18" charset="0"/>
            </a:endParaRPr>
          </a:p>
          <a:p>
            <a:pPr marL="2544318" lvl="8" indent="-514350" algn="just">
              <a:buClrTx/>
              <a:buFont typeface="+mj-lt"/>
              <a:buAutoNum type="romanLcPeriod"/>
            </a:pPr>
            <a:r>
              <a:rPr lang="en-GB" sz="2400" dirty="0">
                <a:latin typeface="Book Antiqua" pitchFamily="18" charset="0"/>
              </a:rPr>
              <a:t>Peak overshoot</a:t>
            </a:r>
          </a:p>
          <a:p>
            <a:pPr marL="2544318" lvl="8" indent="-514350" algn="just">
              <a:buClrTx/>
              <a:buFont typeface="+mj-lt"/>
              <a:buAutoNum type="romanLcPeriod"/>
            </a:pPr>
            <a:r>
              <a:rPr lang="en-GB" sz="2400" dirty="0">
                <a:latin typeface="Book Antiqua" pitchFamily="18" charset="0"/>
              </a:rPr>
              <a:t>Settling time</a:t>
            </a:r>
          </a:p>
          <a:p>
            <a:pPr marL="2544318" lvl="8" indent="-514350" algn="just">
              <a:buClrTx/>
              <a:buFont typeface="+mj-lt"/>
              <a:buAutoNum type="romanLcPeriod"/>
            </a:pPr>
            <a:r>
              <a:rPr lang="en-GB" sz="2400" dirty="0">
                <a:latin typeface="Book Antiqua" pitchFamily="18" charset="0"/>
              </a:rPr>
              <a:t>Steady state error</a:t>
            </a:r>
          </a:p>
          <a:p>
            <a:pPr algn="just">
              <a:buClrTx/>
              <a:buFont typeface="Wingdings" pitchFamily="2" charset="2"/>
              <a:buChar char="Ø"/>
            </a:pPr>
            <a:endParaRPr lang="en-GB" sz="2400" dirty="0">
              <a:latin typeface="Book Antiqua" pitchFamily="18" charset="0"/>
            </a:endParaRPr>
          </a:p>
          <a:p>
            <a:pPr algn="just">
              <a:buClrTx/>
              <a:buFont typeface="Wingdings" pitchFamily="2" charset="2"/>
              <a:buChar char="Ø"/>
            </a:pPr>
            <a:endParaRPr lang="en-GB" sz="2400" dirty="0">
              <a:latin typeface="Book Antiqua" pitchFamily="18" charset="0"/>
            </a:endParaRPr>
          </a:p>
          <a:p>
            <a:pPr algn="just">
              <a:buClrTx/>
              <a:buFont typeface="Wingdings" pitchFamily="2" charset="2"/>
              <a:buChar char="Ø"/>
            </a:pPr>
            <a:endParaRPr lang="en-GB" sz="2400" dirty="0">
              <a:latin typeface="Book Antiqua" pitchFamily="18" charset="0"/>
            </a:endParaRPr>
          </a:p>
          <a:p>
            <a:pPr algn="just">
              <a:buClrTx/>
              <a:buFont typeface="Wingdings" pitchFamily="2" charset="2"/>
              <a:buChar char="Ø"/>
            </a:pPr>
            <a:endParaRPr lang="en-GB" sz="2400" dirty="0">
              <a:latin typeface="Book Antiqua" pitchFamily="18" charset="0"/>
            </a:endParaRPr>
          </a:p>
        </p:txBody>
      </p:sp>
      <p:sp>
        <p:nvSpPr>
          <p:cNvPr id="3" name="Footer Placeholder 2"/>
          <p:cNvSpPr>
            <a:spLocks noGrp="1"/>
          </p:cNvSpPr>
          <p:nvPr>
            <p:ph type="ftr" sz="quarter" idx="11"/>
          </p:nvPr>
        </p:nvSpPr>
        <p:spPr/>
        <p:txBody>
          <a:bodyPr/>
          <a:lstStyle/>
          <a:p>
            <a:r>
              <a:rPr lang="en-GB"/>
              <a:t>Prepared by Vicent V.M., MSc.</a:t>
            </a:r>
          </a:p>
        </p:txBody>
      </p:sp>
      <p:sp>
        <p:nvSpPr>
          <p:cNvPr id="4" name="Slide Number Placeholder 3"/>
          <p:cNvSpPr>
            <a:spLocks noGrp="1"/>
          </p:cNvSpPr>
          <p:nvPr>
            <p:ph type="sldNum" sz="quarter" idx="12"/>
          </p:nvPr>
        </p:nvSpPr>
        <p:spPr/>
        <p:txBody>
          <a:bodyPr/>
          <a:lstStyle/>
          <a:p>
            <a:fld id="{EE9BA162-D505-4D1D-972C-DA1311D099FB}" type="slidenum">
              <a:rPr lang="en-GB" smtClean="0"/>
              <a:t>76</a:t>
            </a:fld>
            <a:endParaRPr lang="en-GB"/>
          </a:p>
        </p:txBody>
      </p:sp>
      <p:sp>
        <p:nvSpPr>
          <p:cNvPr id="5" name="Title 4"/>
          <p:cNvSpPr>
            <a:spLocks noGrp="1"/>
          </p:cNvSpPr>
          <p:nvPr>
            <p:ph type="title"/>
          </p:nvPr>
        </p:nvSpPr>
        <p:spPr>
          <a:xfrm>
            <a:off x="467544" y="116632"/>
            <a:ext cx="8229600" cy="432048"/>
          </a:xfrm>
        </p:spPr>
        <p:txBody>
          <a:bodyPr>
            <a:normAutofit fontScale="90000"/>
          </a:bodyPr>
          <a:lstStyle/>
          <a:p>
            <a:r>
              <a:rPr lang="en-GB" sz="3200" dirty="0">
                <a:solidFill>
                  <a:schemeClr val="tx1"/>
                </a:solidFill>
                <a:effectLst/>
                <a:latin typeface="Book Antiqua" pitchFamily="18" charset="0"/>
              </a:rPr>
              <a:t>Cont..</a:t>
            </a:r>
          </a:p>
        </p:txBody>
      </p:sp>
      <p:graphicFrame>
        <p:nvGraphicFramePr>
          <p:cNvPr id="6" name="Object 5"/>
          <p:cNvGraphicFramePr>
            <a:graphicFrameLocks noGrp="1" noChangeAspect="1"/>
          </p:cNvGraphicFramePr>
          <p:nvPr>
            <p:extLst>
              <p:ext uri="{D42A27DB-BD31-4B8C-83A1-F6EECF244321}">
                <p14:modId xmlns:p14="http://schemas.microsoft.com/office/powerpoint/2010/main" val="1207325259"/>
              </p:ext>
            </p:extLst>
          </p:nvPr>
        </p:nvGraphicFramePr>
        <p:xfrm>
          <a:off x="2555776" y="3429000"/>
          <a:ext cx="3691310" cy="1097044"/>
        </p:xfrm>
        <a:graphic>
          <a:graphicData uri="http://schemas.openxmlformats.org/presentationml/2006/ole">
            <mc:AlternateContent xmlns:mc="http://schemas.openxmlformats.org/markup-compatibility/2006">
              <mc:Choice xmlns:v="urn:schemas-microsoft-com:vml" Requires="v">
                <p:oleObj spid="_x0000_s4098" name="Equation" r:id="rId3" imgW="1434960" imgH="457200" progId="Equation.DSMT4">
                  <p:embed/>
                </p:oleObj>
              </mc:Choice>
              <mc:Fallback>
                <p:oleObj name="Equation" r:id="rId3" imgW="1434960" imgH="457200" progId="Equation.DSMT4">
                  <p:embed/>
                  <p:pic>
                    <p:nvPicPr>
                      <p:cNvPr id="0" name="Object 5"/>
                      <p:cNvPicPr>
                        <a:picLocks noGrp="1" noChangeAspect="1" noChangeArrowheads="1"/>
                      </p:cNvPicPr>
                      <p:nvPr/>
                    </p:nvPicPr>
                    <p:blipFill>
                      <a:blip r:embed="rId4"/>
                      <a:srcRect/>
                      <a:stretch>
                        <a:fillRect/>
                      </a:stretch>
                    </p:blipFill>
                    <p:spPr bwMode="auto">
                      <a:xfrm>
                        <a:off x="2555776" y="3429000"/>
                        <a:ext cx="3691310" cy="1097044"/>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4042470858"/>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836712"/>
            <a:ext cx="8229600" cy="4525963"/>
          </a:xfrm>
        </p:spPr>
        <p:txBody>
          <a:bodyPr/>
          <a:lstStyle/>
          <a:p>
            <a:pPr marL="109728" indent="0">
              <a:buNone/>
            </a:pPr>
            <a:endParaRPr lang="en-GB" dirty="0"/>
          </a:p>
          <a:p>
            <a:endParaRPr lang="en-GB" dirty="0"/>
          </a:p>
        </p:txBody>
      </p:sp>
      <p:sp>
        <p:nvSpPr>
          <p:cNvPr id="3" name="Footer Placeholder 2"/>
          <p:cNvSpPr>
            <a:spLocks noGrp="1"/>
          </p:cNvSpPr>
          <p:nvPr>
            <p:ph type="ftr" sz="quarter" idx="11"/>
          </p:nvPr>
        </p:nvSpPr>
        <p:spPr/>
        <p:txBody>
          <a:bodyPr/>
          <a:lstStyle/>
          <a:p>
            <a:r>
              <a:rPr lang="en-GB"/>
              <a:t>Prepared by Vicent V.M., MSc.</a:t>
            </a:r>
          </a:p>
        </p:txBody>
      </p:sp>
      <p:sp>
        <p:nvSpPr>
          <p:cNvPr id="4" name="Slide Number Placeholder 3"/>
          <p:cNvSpPr>
            <a:spLocks noGrp="1"/>
          </p:cNvSpPr>
          <p:nvPr>
            <p:ph type="sldNum" sz="quarter" idx="12"/>
          </p:nvPr>
        </p:nvSpPr>
        <p:spPr/>
        <p:txBody>
          <a:bodyPr/>
          <a:lstStyle/>
          <a:p>
            <a:fld id="{EE9BA162-D505-4D1D-972C-DA1311D099FB}" type="slidenum">
              <a:rPr lang="en-GB" smtClean="0"/>
              <a:t>77</a:t>
            </a:fld>
            <a:endParaRPr lang="en-GB"/>
          </a:p>
        </p:txBody>
      </p:sp>
      <p:sp>
        <p:nvSpPr>
          <p:cNvPr id="5" name="Title 4"/>
          <p:cNvSpPr>
            <a:spLocks noGrp="1"/>
          </p:cNvSpPr>
          <p:nvPr>
            <p:ph type="title"/>
          </p:nvPr>
        </p:nvSpPr>
        <p:spPr>
          <a:xfrm>
            <a:off x="457200" y="188640"/>
            <a:ext cx="8229600" cy="418058"/>
          </a:xfrm>
        </p:spPr>
        <p:txBody>
          <a:bodyPr>
            <a:normAutofit fontScale="90000"/>
          </a:bodyPr>
          <a:lstStyle/>
          <a:p>
            <a:r>
              <a:rPr lang="en-GB" sz="3200" dirty="0">
                <a:solidFill>
                  <a:schemeClr val="tx1"/>
                </a:solidFill>
                <a:effectLst/>
                <a:latin typeface="Book Antiqua" pitchFamily="18" charset="0"/>
              </a:rPr>
              <a:t>Cont.. </a:t>
            </a:r>
          </a:p>
        </p:txBody>
      </p:sp>
      <p:pic>
        <p:nvPicPr>
          <p:cNvPr id="30724" name="Picture 4"/>
          <p:cNvPicPr>
            <a:picLocks noChangeAspect="1" noChangeArrowheads="1"/>
          </p:cNvPicPr>
          <p:nvPr/>
        </p:nvPicPr>
        <p:blipFill rotWithShape="1">
          <a:blip r:embed="rId2">
            <a:extLst>
              <a:ext uri="{28A0092B-C50C-407E-A947-70E740481C1C}">
                <a14:useLocalDpi xmlns:a14="http://schemas.microsoft.com/office/drawing/2010/main" val="0"/>
              </a:ext>
            </a:extLst>
          </a:blip>
          <a:srcRect t="4520"/>
          <a:stretch/>
        </p:blipFill>
        <p:spPr bwMode="auto">
          <a:xfrm>
            <a:off x="323528" y="908720"/>
            <a:ext cx="8497170" cy="52565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33596663"/>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67544" y="836712"/>
            <a:ext cx="8229600" cy="5400600"/>
          </a:xfrm>
        </p:spPr>
        <p:txBody>
          <a:bodyPr>
            <a:noAutofit/>
          </a:bodyPr>
          <a:lstStyle/>
          <a:p>
            <a:pPr algn="just">
              <a:buClrTx/>
              <a:buFont typeface="Wingdings" pitchFamily="2" charset="2"/>
              <a:buChar char="Ø"/>
            </a:pPr>
            <a:r>
              <a:rPr lang="en-GB" sz="2400" b="1" dirty="0">
                <a:solidFill>
                  <a:srgbClr val="000000"/>
                </a:solidFill>
                <a:latin typeface="Book Antiqua" pitchFamily="18" charset="0"/>
              </a:rPr>
              <a:t>Settling time: </a:t>
            </a:r>
            <a:r>
              <a:rPr lang="en-GB" sz="2400" dirty="0">
                <a:solidFill>
                  <a:srgbClr val="000000"/>
                </a:solidFill>
                <a:latin typeface="Book Antiqua" pitchFamily="18" charset="0"/>
              </a:rPr>
              <a:t>The time taken for a measuring or control</a:t>
            </a:r>
            <a:r>
              <a:rPr lang="en-GB" sz="2400" b="1" dirty="0">
                <a:solidFill>
                  <a:srgbClr val="000000"/>
                </a:solidFill>
                <a:latin typeface="Book Antiqua" pitchFamily="18" charset="0"/>
              </a:rPr>
              <a:t> </a:t>
            </a:r>
            <a:r>
              <a:rPr lang="en-GB" sz="2400" dirty="0">
                <a:solidFill>
                  <a:srgbClr val="000000"/>
                </a:solidFill>
                <a:latin typeface="Book Antiqua" pitchFamily="18" charset="0"/>
              </a:rPr>
              <a:t>instrument to get within a certain distance of a new equilibrium value without subsequently deviating from  it by that amount </a:t>
            </a:r>
          </a:p>
          <a:p>
            <a:pPr algn="just">
              <a:buClrTx/>
              <a:buFont typeface="Wingdings" pitchFamily="2" charset="2"/>
              <a:buChar char="Ø"/>
            </a:pPr>
            <a:r>
              <a:rPr lang="en-GB" sz="2400" b="1" dirty="0">
                <a:solidFill>
                  <a:srgbClr val="000000"/>
                </a:solidFill>
                <a:latin typeface="Book Antiqua" pitchFamily="18" charset="0"/>
              </a:rPr>
              <a:t>Rise time: </a:t>
            </a:r>
            <a:r>
              <a:rPr lang="en-GB" sz="2400" dirty="0">
                <a:solidFill>
                  <a:srgbClr val="000000"/>
                </a:solidFill>
                <a:latin typeface="Book Antiqua" pitchFamily="18" charset="0"/>
              </a:rPr>
              <a:t>The time required for a pulse to rise from 10 per cent to 90 per cent of its steady value </a:t>
            </a:r>
          </a:p>
          <a:p>
            <a:pPr algn="just">
              <a:buClrTx/>
              <a:buFont typeface="Wingdings" pitchFamily="2" charset="2"/>
              <a:buChar char="Ø"/>
            </a:pPr>
            <a:r>
              <a:rPr lang="en-GB" sz="2400" b="1" dirty="0">
                <a:solidFill>
                  <a:srgbClr val="000000"/>
                </a:solidFill>
                <a:latin typeface="Book Antiqua" pitchFamily="18" charset="0"/>
              </a:rPr>
              <a:t>The delay time </a:t>
            </a:r>
            <a:r>
              <a:rPr lang="en-GB" sz="2400" dirty="0">
                <a:solidFill>
                  <a:srgbClr val="000000"/>
                </a:solidFill>
                <a:latin typeface="Book Antiqua" pitchFamily="18" charset="0"/>
              </a:rPr>
              <a:t>is the time required for the response to reach half the final value the very first time. </a:t>
            </a:r>
          </a:p>
          <a:p>
            <a:pPr algn="just">
              <a:buClrTx/>
              <a:buFont typeface="Wingdings" pitchFamily="2" charset="2"/>
              <a:buChar char="Ø"/>
            </a:pPr>
            <a:r>
              <a:rPr lang="en-GB" sz="2400" b="1" dirty="0">
                <a:solidFill>
                  <a:srgbClr val="000000"/>
                </a:solidFill>
                <a:latin typeface="Book Antiqua" pitchFamily="18" charset="0"/>
              </a:rPr>
              <a:t>The peak time </a:t>
            </a:r>
            <a:r>
              <a:rPr lang="en-GB" sz="2400" dirty="0">
                <a:solidFill>
                  <a:srgbClr val="000000"/>
                </a:solidFill>
                <a:latin typeface="Book Antiqua" pitchFamily="18" charset="0"/>
              </a:rPr>
              <a:t>is the time required for the response to reach the first peak of the overshoot. </a:t>
            </a:r>
          </a:p>
          <a:p>
            <a:pPr algn="just">
              <a:buClrTx/>
              <a:buFont typeface="Wingdings" pitchFamily="2" charset="2"/>
              <a:buChar char="Ø"/>
            </a:pPr>
            <a:r>
              <a:rPr lang="en-GB" sz="2400" b="1" dirty="0">
                <a:solidFill>
                  <a:srgbClr val="000000"/>
                </a:solidFill>
                <a:latin typeface="Book Antiqua" pitchFamily="18" charset="0"/>
              </a:rPr>
              <a:t>Steady state error: </a:t>
            </a:r>
            <a:r>
              <a:rPr lang="en-GB" sz="2400" dirty="0">
                <a:solidFill>
                  <a:srgbClr val="000000"/>
                </a:solidFill>
                <a:latin typeface="Book Antiqua" pitchFamily="18" charset="0"/>
              </a:rPr>
              <a:t>If the output of a control system at steady state does not exactly match with the input, the system is said to have steady state error  </a:t>
            </a:r>
            <a:endParaRPr lang="en-GB" sz="2400" dirty="0">
              <a:latin typeface="Book Antiqua" pitchFamily="18" charset="0"/>
            </a:endParaRPr>
          </a:p>
        </p:txBody>
      </p:sp>
      <p:sp>
        <p:nvSpPr>
          <p:cNvPr id="3" name="Footer Placeholder 2"/>
          <p:cNvSpPr>
            <a:spLocks noGrp="1"/>
          </p:cNvSpPr>
          <p:nvPr>
            <p:ph type="ftr" sz="quarter" idx="11"/>
          </p:nvPr>
        </p:nvSpPr>
        <p:spPr/>
        <p:txBody>
          <a:bodyPr/>
          <a:lstStyle/>
          <a:p>
            <a:r>
              <a:rPr lang="en-GB"/>
              <a:t>Prepared by Vicent V.M., MSc.</a:t>
            </a:r>
          </a:p>
        </p:txBody>
      </p:sp>
      <p:sp>
        <p:nvSpPr>
          <p:cNvPr id="4" name="Slide Number Placeholder 3"/>
          <p:cNvSpPr>
            <a:spLocks noGrp="1"/>
          </p:cNvSpPr>
          <p:nvPr>
            <p:ph type="sldNum" sz="quarter" idx="12"/>
          </p:nvPr>
        </p:nvSpPr>
        <p:spPr/>
        <p:txBody>
          <a:bodyPr/>
          <a:lstStyle/>
          <a:p>
            <a:fld id="{EE9BA162-D505-4D1D-972C-DA1311D099FB}" type="slidenum">
              <a:rPr lang="en-GB" smtClean="0"/>
              <a:t>78</a:t>
            </a:fld>
            <a:endParaRPr lang="en-GB"/>
          </a:p>
        </p:txBody>
      </p:sp>
      <p:sp>
        <p:nvSpPr>
          <p:cNvPr id="5" name="Title 4"/>
          <p:cNvSpPr>
            <a:spLocks noGrp="1"/>
          </p:cNvSpPr>
          <p:nvPr>
            <p:ph type="title"/>
          </p:nvPr>
        </p:nvSpPr>
        <p:spPr>
          <a:xfrm>
            <a:off x="457200" y="274638"/>
            <a:ext cx="8229600" cy="490066"/>
          </a:xfrm>
        </p:spPr>
        <p:txBody>
          <a:bodyPr>
            <a:normAutofit fontScale="90000"/>
          </a:bodyPr>
          <a:lstStyle/>
          <a:p>
            <a:r>
              <a:rPr lang="en-GB" sz="3200" dirty="0">
                <a:solidFill>
                  <a:schemeClr val="tx1"/>
                </a:solidFill>
                <a:effectLst/>
                <a:latin typeface="Book Antiqua" pitchFamily="18" charset="0"/>
              </a:rPr>
              <a:t>Cont.. </a:t>
            </a:r>
          </a:p>
        </p:txBody>
      </p:sp>
    </p:spTree>
    <p:extLst>
      <p:ext uri="{BB962C8B-B14F-4D97-AF65-F5344CB8AC3E}">
        <p14:creationId xmlns:p14="http://schemas.microsoft.com/office/powerpoint/2010/main" val="2050481739"/>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67544" y="764704"/>
            <a:ext cx="8229600" cy="5688632"/>
          </a:xfrm>
        </p:spPr>
        <p:txBody>
          <a:bodyPr/>
          <a:lstStyle/>
          <a:p>
            <a:pPr marL="109728" lvl="0" indent="0" algn="ctr">
              <a:buClr>
                <a:srgbClr val="2DA2BF"/>
              </a:buClr>
              <a:buNone/>
            </a:pPr>
            <a:r>
              <a:rPr lang="en-GB" sz="2800" b="1" dirty="0">
                <a:solidFill>
                  <a:prstClr val="black"/>
                </a:solidFill>
                <a:latin typeface="Book Antiqua" pitchFamily="18" charset="0"/>
              </a:rPr>
              <a:t>Standard Test Signals</a:t>
            </a:r>
          </a:p>
          <a:p>
            <a:pPr marL="109728" lvl="0" indent="0" algn="ctr">
              <a:buClr>
                <a:srgbClr val="2DA2BF"/>
              </a:buClr>
              <a:buNone/>
            </a:pPr>
            <a:endParaRPr lang="en-GB" sz="2800" b="1" dirty="0">
              <a:solidFill>
                <a:prstClr val="black"/>
              </a:solidFill>
              <a:latin typeface="Book Antiqua" pitchFamily="18" charset="0"/>
            </a:endParaRPr>
          </a:p>
          <a:p>
            <a:endParaRPr lang="en-GB" dirty="0"/>
          </a:p>
        </p:txBody>
      </p:sp>
      <p:sp>
        <p:nvSpPr>
          <p:cNvPr id="3" name="Footer Placeholder 2"/>
          <p:cNvSpPr>
            <a:spLocks noGrp="1"/>
          </p:cNvSpPr>
          <p:nvPr>
            <p:ph type="ftr" sz="quarter" idx="11"/>
          </p:nvPr>
        </p:nvSpPr>
        <p:spPr/>
        <p:txBody>
          <a:bodyPr/>
          <a:lstStyle/>
          <a:p>
            <a:r>
              <a:rPr lang="en-GB"/>
              <a:t>Prepared by Vicent V.M., MSc.</a:t>
            </a:r>
          </a:p>
        </p:txBody>
      </p:sp>
      <p:sp>
        <p:nvSpPr>
          <p:cNvPr id="4" name="Slide Number Placeholder 3"/>
          <p:cNvSpPr>
            <a:spLocks noGrp="1"/>
          </p:cNvSpPr>
          <p:nvPr>
            <p:ph type="sldNum" sz="quarter" idx="12"/>
          </p:nvPr>
        </p:nvSpPr>
        <p:spPr/>
        <p:txBody>
          <a:bodyPr/>
          <a:lstStyle/>
          <a:p>
            <a:fld id="{EE9BA162-D505-4D1D-972C-DA1311D099FB}" type="slidenum">
              <a:rPr lang="en-GB" smtClean="0"/>
              <a:t>79</a:t>
            </a:fld>
            <a:endParaRPr lang="en-GB"/>
          </a:p>
        </p:txBody>
      </p:sp>
      <p:sp>
        <p:nvSpPr>
          <p:cNvPr id="5" name="Title 4"/>
          <p:cNvSpPr>
            <a:spLocks noGrp="1"/>
          </p:cNvSpPr>
          <p:nvPr>
            <p:ph type="title"/>
          </p:nvPr>
        </p:nvSpPr>
        <p:spPr>
          <a:xfrm>
            <a:off x="457200" y="274638"/>
            <a:ext cx="8229600" cy="490066"/>
          </a:xfrm>
        </p:spPr>
        <p:txBody>
          <a:bodyPr>
            <a:normAutofit fontScale="90000"/>
          </a:bodyPr>
          <a:lstStyle/>
          <a:p>
            <a:r>
              <a:rPr lang="en-GB" sz="3200" dirty="0">
                <a:solidFill>
                  <a:schemeClr val="tx1"/>
                </a:solidFill>
                <a:effectLst/>
                <a:latin typeface="Book Antiqua" pitchFamily="18" charset="0"/>
              </a:rPr>
              <a:t>Cont..</a:t>
            </a:r>
          </a:p>
        </p:txBody>
      </p:sp>
      <p:sp>
        <p:nvSpPr>
          <p:cNvPr id="6" name="Content Placeholder 2"/>
          <p:cNvSpPr>
            <a:spLocks noGrp="1"/>
          </p:cNvSpPr>
          <p:nvPr/>
        </p:nvSpPr>
        <p:spPr>
          <a:xfrm>
            <a:off x="179512" y="1340768"/>
            <a:ext cx="4752528" cy="504056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R="0" lvl="0" algn="l" defTabSz="914400" rtl="0" eaLnBrk="1" fontAlgn="auto" latinLnBrk="0" hangingPunct="1">
              <a:lnSpc>
                <a:spcPct val="100000"/>
              </a:lnSpc>
              <a:spcBef>
                <a:spcPct val="20000"/>
              </a:spcBef>
              <a:spcAft>
                <a:spcPts val="0"/>
              </a:spcAft>
              <a:buClrTx/>
              <a:buSzTx/>
              <a:buFont typeface="Wingdings" pitchFamily="2" charset="2"/>
              <a:buChar char="Ø"/>
              <a:tabLst/>
              <a:defRPr/>
            </a:pPr>
            <a:r>
              <a:rPr kumimoji="0" lang="en-US" sz="2400" b="1" i="0" u="none" strike="noStrike" kern="1200" cap="none" spc="0" normalizeH="0" baseline="0" noProof="0" dirty="0">
                <a:ln>
                  <a:noFill/>
                </a:ln>
                <a:solidFill>
                  <a:sysClr val="windowText" lastClr="000000"/>
                </a:solidFill>
                <a:effectLst/>
                <a:uLnTx/>
                <a:uFillTx/>
                <a:latin typeface="Book Antiqua" pitchFamily="18" charset="0"/>
              </a:rPr>
              <a:t>Impulse signal</a:t>
            </a:r>
          </a:p>
          <a:p>
            <a:pPr marL="742950" marR="0" lvl="1" indent="-285750" algn="just"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2400" b="0" i="0" u="none" strike="noStrike" kern="1200" cap="none" spc="0" normalizeH="0" baseline="0" noProof="0" dirty="0">
                <a:ln>
                  <a:noFill/>
                </a:ln>
                <a:solidFill>
                  <a:sysClr val="windowText" lastClr="000000"/>
                </a:solidFill>
                <a:effectLst/>
                <a:uLnTx/>
                <a:uFillTx/>
                <a:latin typeface="Book Antiqua" pitchFamily="18" charset="0"/>
              </a:rPr>
              <a:t>The impulse signal imitate the sudden shock characteristic of actual input signal.    </a:t>
            </a:r>
          </a:p>
          <a:p>
            <a:pPr marL="742950" marR="0" lvl="1" indent="-285750" algn="just"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US" sz="2400" b="0" i="0" u="none" strike="noStrike" kern="1200" cap="none" spc="0" normalizeH="0" baseline="0" noProof="0" dirty="0">
              <a:ln>
                <a:noFill/>
              </a:ln>
              <a:solidFill>
                <a:sysClr val="windowText" lastClr="000000"/>
              </a:solidFill>
              <a:effectLst/>
              <a:uLnTx/>
              <a:uFillTx/>
              <a:latin typeface="Book Antiqua" pitchFamily="18" charset="0"/>
            </a:endParaRPr>
          </a:p>
          <a:p>
            <a:pPr marL="742950" marR="0" lvl="1" indent="-285750" algn="just"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US" sz="2400" b="0" i="0" u="none" strike="noStrike" kern="1200" cap="none" spc="0" normalizeH="0" baseline="0" noProof="0" dirty="0">
              <a:ln>
                <a:noFill/>
              </a:ln>
              <a:solidFill>
                <a:sysClr val="windowText" lastClr="000000"/>
              </a:solidFill>
              <a:effectLst/>
              <a:uLnTx/>
              <a:uFillTx/>
              <a:latin typeface="Book Antiqua" pitchFamily="18" charset="0"/>
            </a:endParaRPr>
          </a:p>
          <a:p>
            <a:pPr marL="457200" marR="0" lvl="1" indent="0" algn="just" defTabSz="914400" rtl="0" eaLnBrk="1" fontAlgn="auto" latinLnBrk="0" hangingPunct="1">
              <a:lnSpc>
                <a:spcPct val="100000"/>
              </a:lnSpc>
              <a:spcBef>
                <a:spcPct val="20000"/>
              </a:spcBef>
              <a:spcAft>
                <a:spcPts val="0"/>
              </a:spcAft>
              <a:buClrTx/>
              <a:buSzTx/>
              <a:buNone/>
              <a:tabLst/>
              <a:defRPr/>
            </a:pPr>
            <a:endParaRPr kumimoji="0" lang="en-US" sz="2400" b="0" i="0" u="none" strike="noStrike" kern="1200" cap="none" spc="0" normalizeH="0" baseline="0" noProof="0" dirty="0">
              <a:ln>
                <a:noFill/>
              </a:ln>
              <a:solidFill>
                <a:sysClr val="windowText" lastClr="000000"/>
              </a:solidFill>
              <a:effectLst/>
              <a:uLnTx/>
              <a:uFillTx/>
              <a:latin typeface="Book Antiqua" pitchFamily="18" charset="0"/>
            </a:endParaRPr>
          </a:p>
          <a:p>
            <a:pPr marL="742950" marR="0" lvl="1" indent="-285750" algn="just"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2400" b="0" i="0" u="none" strike="noStrike" kern="1200" cap="none" spc="0" normalizeH="0" baseline="0" noProof="0" dirty="0">
                <a:ln>
                  <a:noFill/>
                </a:ln>
                <a:solidFill>
                  <a:sysClr val="windowText" lastClr="000000"/>
                </a:solidFill>
                <a:effectLst/>
                <a:uLnTx/>
                <a:uFillTx/>
                <a:latin typeface="Book Antiqua" pitchFamily="18" charset="0"/>
              </a:rPr>
              <a:t>If A=1, the impulse signal is called unit impulse signal.</a:t>
            </a:r>
          </a:p>
          <a:p>
            <a:pPr marL="742950" marR="0" lvl="1" indent="-285750" algn="just"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US" sz="2400" b="0" i="0" u="none" strike="noStrike" kern="1200" cap="none" spc="0" normalizeH="0" baseline="0" noProof="0" dirty="0">
              <a:ln>
                <a:noFill/>
              </a:ln>
              <a:solidFill>
                <a:sysClr val="windowText" lastClr="000000"/>
              </a:solidFill>
              <a:effectLst/>
              <a:uLnTx/>
              <a:uFillTx/>
              <a:latin typeface="Book Antiqua" pitchFamily="18" charset="0"/>
            </a:endParaRPr>
          </a:p>
        </p:txBody>
      </p:sp>
      <p:graphicFrame>
        <p:nvGraphicFramePr>
          <p:cNvPr id="7" name="Object 6"/>
          <p:cNvGraphicFramePr>
            <a:graphicFrameLocks noChangeAspect="1"/>
          </p:cNvGraphicFramePr>
          <p:nvPr>
            <p:extLst>
              <p:ext uri="{D42A27DB-BD31-4B8C-83A1-F6EECF244321}">
                <p14:modId xmlns:p14="http://schemas.microsoft.com/office/powerpoint/2010/main" val="1858033660"/>
              </p:ext>
            </p:extLst>
          </p:nvPr>
        </p:nvGraphicFramePr>
        <p:xfrm>
          <a:off x="899592" y="3140968"/>
          <a:ext cx="2943225" cy="1062038"/>
        </p:xfrm>
        <a:graphic>
          <a:graphicData uri="http://schemas.openxmlformats.org/presentationml/2006/ole">
            <mc:AlternateContent xmlns:mc="http://schemas.openxmlformats.org/markup-compatibility/2006">
              <mc:Choice xmlns:v="urn:schemas-microsoft-com:vml" Requires="v">
                <p:oleObj spid="_x0000_s5122" name="Equation" r:id="rId3" imgW="1091880" imgH="393480" progId="Equation.DSMT4">
                  <p:embed/>
                </p:oleObj>
              </mc:Choice>
              <mc:Fallback>
                <p:oleObj name="Equation" r:id="rId3" imgW="1091880" imgH="393480" progId="Equation.DSMT4">
                  <p:embed/>
                  <p:pic>
                    <p:nvPicPr>
                      <p:cNvPr id="0" name="Object 1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9592" y="3140968"/>
                        <a:ext cx="2943225" cy="1062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8" name="Group 7"/>
          <p:cNvGrpSpPr/>
          <p:nvPr/>
        </p:nvGrpSpPr>
        <p:grpSpPr>
          <a:xfrm>
            <a:off x="5220072" y="1700809"/>
            <a:ext cx="3358656" cy="4032448"/>
            <a:chOff x="6161642" y="2160566"/>
            <a:chExt cx="2874854" cy="2683427"/>
          </a:xfrm>
        </p:grpSpPr>
        <p:grpSp>
          <p:nvGrpSpPr>
            <p:cNvPr id="9" name="Group 8"/>
            <p:cNvGrpSpPr/>
            <p:nvPr/>
          </p:nvGrpSpPr>
          <p:grpSpPr>
            <a:xfrm>
              <a:off x="6161642" y="2160566"/>
              <a:ext cx="2874854" cy="2683427"/>
              <a:chOff x="4860032" y="2160566"/>
              <a:chExt cx="2874854" cy="2683427"/>
            </a:xfrm>
          </p:grpSpPr>
          <p:cxnSp>
            <p:nvCxnSpPr>
              <p:cNvPr id="11" name="Straight Arrow Connector 10"/>
              <p:cNvCxnSpPr/>
              <p:nvPr/>
            </p:nvCxnSpPr>
            <p:spPr>
              <a:xfrm>
                <a:off x="4860032" y="4293096"/>
                <a:ext cx="2664296" cy="0"/>
              </a:xfrm>
              <a:prstGeom prst="straightConnector1">
                <a:avLst/>
              </a:prstGeom>
              <a:noFill/>
              <a:ln w="28575" cap="flat" cmpd="sng" algn="ctr">
                <a:solidFill>
                  <a:srgbClr val="4F81BD">
                    <a:shade val="95000"/>
                    <a:satMod val="105000"/>
                  </a:srgbClr>
                </a:solidFill>
                <a:prstDash val="solid"/>
                <a:tailEnd type="arrow"/>
              </a:ln>
              <a:effectLst/>
            </p:spPr>
          </p:cxnSp>
          <p:cxnSp>
            <p:nvCxnSpPr>
              <p:cNvPr id="12" name="Straight Arrow Connector 11"/>
              <p:cNvCxnSpPr/>
              <p:nvPr/>
            </p:nvCxnSpPr>
            <p:spPr>
              <a:xfrm flipV="1">
                <a:off x="5436096" y="2467729"/>
                <a:ext cx="0" cy="2376264"/>
              </a:xfrm>
              <a:prstGeom prst="straightConnector1">
                <a:avLst/>
              </a:prstGeom>
              <a:noFill/>
              <a:ln w="28575" cap="flat" cmpd="sng" algn="ctr">
                <a:solidFill>
                  <a:srgbClr val="4F81BD">
                    <a:shade val="95000"/>
                    <a:satMod val="105000"/>
                  </a:srgbClr>
                </a:solidFill>
                <a:prstDash val="solid"/>
                <a:tailEnd type="arrow"/>
              </a:ln>
              <a:effectLst/>
            </p:spPr>
          </p:cxnSp>
          <p:sp>
            <p:nvSpPr>
              <p:cNvPr id="13" name="TextBox 7"/>
              <p:cNvSpPr txBox="1"/>
              <p:nvPr/>
            </p:nvSpPr>
            <p:spPr>
              <a:xfrm>
                <a:off x="5189830" y="4234943"/>
                <a:ext cx="301686"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ysClr val="windowText" lastClr="000000"/>
                    </a:solidFill>
                    <a:effectLst/>
                    <a:uLnTx/>
                    <a:uFillTx/>
                    <a:latin typeface="Calibri"/>
                    <a:ea typeface="+mn-ea"/>
                    <a:cs typeface="+mn-cs"/>
                  </a:rPr>
                  <a:t>0</a:t>
                </a:r>
              </a:p>
            </p:txBody>
          </p:sp>
          <p:sp>
            <p:nvSpPr>
              <p:cNvPr id="14" name="TextBox 8"/>
              <p:cNvSpPr txBox="1"/>
              <p:nvPr/>
            </p:nvSpPr>
            <p:spPr>
              <a:xfrm>
                <a:off x="7473276" y="4126836"/>
                <a:ext cx="261610"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ysClr val="windowText" lastClr="000000"/>
                    </a:solidFill>
                    <a:effectLst/>
                    <a:uLnTx/>
                    <a:uFillTx/>
                    <a:latin typeface="Calibri"/>
                    <a:ea typeface="+mn-ea"/>
                    <a:cs typeface="+mn-cs"/>
                  </a:rPr>
                  <a:t>t</a:t>
                </a:r>
              </a:p>
            </p:txBody>
          </p:sp>
          <p:sp>
            <p:nvSpPr>
              <p:cNvPr id="15" name="TextBox 9"/>
              <p:cNvSpPr txBox="1"/>
              <p:nvPr/>
            </p:nvSpPr>
            <p:spPr>
              <a:xfrm>
                <a:off x="5141472" y="2160566"/>
                <a:ext cx="524503"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l-GR" sz="1800" b="0" i="0" u="none" strike="noStrike" kern="1200" cap="none" spc="0" normalizeH="0" baseline="0" noProof="0" dirty="0">
                    <a:ln>
                      <a:noFill/>
                    </a:ln>
                    <a:solidFill>
                      <a:sysClr val="windowText" lastClr="000000"/>
                    </a:solidFill>
                    <a:effectLst/>
                    <a:uLnTx/>
                    <a:uFillTx/>
                    <a:latin typeface="Calibri"/>
                    <a:ea typeface="+mn-ea"/>
                    <a:cs typeface="+mn-cs"/>
                  </a:rPr>
                  <a:t>δ</a:t>
                </a:r>
                <a:r>
                  <a:rPr kumimoji="0" lang="en-GB" sz="1800" b="0" i="0" u="none" strike="noStrike" kern="1200" cap="none" spc="0" normalizeH="0" baseline="0" noProof="0" dirty="0">
                    <a:ln>
                      <a:noFill/>
                    </a:ln>
                    <a:solidFill>
                      <a:sysClr val="windowText" lastClr="000000"/>
                    </a:solidFill>
                    <a:effectLst/>
                    <a:uLnTx/>
                    <a:uFillTx/>
                    <a:latin typeface="Calibri"/>
                    <a:ea typeface="+mn-ea"/>
                    <a:cs typeface="+mn-cs"/>
                  </a:rPr>
                  <a:t>(t)</a:t>
                </a:r>
              </a:p>
            </p:txBody>
          </p:sp>
          <p:sp>
            <p:nvSpPr>
              <p:cNvPr id="16" name="TextBox 12"/>
              <p:cNvSpPr txBox="1"/>
              <p:nvPr/>
            </p:nvSpPr>
            <p:spPr>
              <a:xfrm>
                <a:off x="5040147" y="3034691"/>
                <a:ext cx="317716"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ysClr val="windowText" lastClr="000000"/>
                    </a:solidFill>
                    <a:effectLst/>
                    <a:uLnTx/>
                    <a:uFillTx/>
                    <a:latin typeface="Calibri"/>
                    <a:ea typeface="+mn-ea"/>
                    <a:cs typeface="+mn-cs"/>
                  </a:rPr>
                  <a:t>A</a:t>
                </a:r>
              </a:p>
            </p:txBody>
          </p:sp>
        </p:grpSp>
        <p:cxnSp>
          <p:nvCxnSpPr>
            <p:cNvPr id="10" name="Straight Arrow Connector 9"/>
            <p:cNvCxnSpPr/>
            <p:nvPr/>
          </p:nvCxnSpPr>
          <p:spPr>
            <a:xfrm flipV="1">
              <a:off x="6739268" y="3138235"/>
              <a:ext cx="0" cy="1165983"/>
            </a:xfrm>
            <a:prstGeom prst="straightConnector1">
              <a:avLst/>
            </a:prstGeom>
            <a:noFill/>
            <a:ln w="25400" cap="flat" cmpd="sng" algn="ctr">
              <a:solidFill>
                <a:sysClr val="windowText" lastClr="000000"/>
              </a:solidFill>
              <a:prstDash val="solid"/>
              <a:tailEnd type="arrow"/>
            </a:ln>
            <a:effectLst>
              <a:outerShdw blurRad="40000" dist="20000" dir="5400000" rotWithShape="0">
                <a:srgbClr val="000000">
                  <a:alpha val="38000"/>
                </a:srgbClr>
              </a:outerShdw>
            </a:effectLst>
          </p:spPr>
        </p:cxnSp>
      </p:grpSp>
    </p:spTree>
    <p:extLst>
      <p:ext uri="{BB962C8B-B14F-4D97-AF65-F5344CB8AC3E}">
        <p14:creationId xmlns:p14="http://schemas.microsoft.com/office/powerpoint/2010/main" val="3063719006"/>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67544" y="836712"/>
            <a:ext cx="8229600" cy="5544616"/>
          </a:xfrm>
        </p:spPr>
        <p:txBody>
          <a:bodyPr>
            <a:normAutofit/>
          </a:bodyPr>
          <a:lstStyle/>
          <a:p>
            <a:pPr marL="584200" marR="9205" lvl="0" indent="-342900" algn="just">
              <a:spcBef>
                <a:spcPts val="55"/>
              </a:spcBef>
              <a:buClrTx/>
              <a:buSzTx/>
              <a:buFont typeface="Wingdings" pitchFamily="2" charset="2"/>
              <a:buChar char="Ø"/>
            </a:pPr>
            <a:r>
              <a:rPr lang="en-GB" sz="2400" dirty="0">
                <a:latin typeface="Book Antiqua" pitchFamily="18" charset="0"/>
                <a:cs typeface="Times New Roman"/>
              </a:rPr>
              <a:t>In</a:t>
            </a:r>
            <a:r>
              <a:rPr lang="en-GB" sz="2400" spc="88" dirty="0">
                <a:latin typeface="Book Antiqua" pitchFamily="18" charset="0"/>
                <a:cs typeface="Times New Roman"/>
              </a:rPr>
              <a:t> </a:t>
            </a:r>
            <a:r>
              <a:rPr lang="en-GB" sz="2400" dirty="0">
                <a:latin typeface="Book Antiqua" pitchFamily="18" charset="0"/>
                <a:cs typeface="Times New Roman"/>
              </a:rPr>
              <a:t>contrast</a:t>
            </a:r>
            <a:r>
              <a:rPr lang="en-GB" sz="2400" spc="-44" dirty="0">
                <a:latin typeface="Book Antiqua" pitchFamily="18" charset="0"/>
                <a:cs typeface="Times New Roman"/>
              </a:rPr>
              <a:t> </a:t>
            </a:r>
            <a:r>
              <a:rPr lang="en-GB" sz="2400" dirty="0">
                <a:latin typeface="Book Antiqua" pitchFamily="18" charset="0"/>
                <a:cs typeface="Times New Roman"/>
              </a:rPr>
              <a:t>to</a:t>
            </a:r>
            <a:r>
              <a:rPr lang="en-GB" sz="2400" spc="88" dirty="0">
                <a:latin typeface="Book Antiqua" pitchFamily="18" charset="0"/>
                <a:cs typeface="Times New Roman"/>
              </a:rPr>
              <a:t> </a:t>
            </a:r>
            <a:r>
              <a:rPr lang="en-GB" sz="2400" dirty="0">
                <a:latin typeface="Book Antiqua" pitchFamily="18" charset="0"/>
                <a:cs typeface="Times New Roman"/>
              </a:rPr>
              <a:t>an</a:t>
            </a:r>
            <a:r>
              <a:rPr lang="en-GB" sz="2400" spc="83" dirty="0">
                <a:latin typeface="Book Antiqua" pitchFamily="18" charset="0"/>
                <a:cs typeface="Times New Roman"/>
              </a:rPr>
              <a:t> </a:t>
            </a:r>
            <a:r>
              <a:rPr lang="en-GB" sz="2400" dirty="0">
                <a:latin typeface="Book Antiqua" pitchFamily="18" charset="0"/>
                <a:cs typeface="Times New Roman"/>
              </a:rPr>
              <a:t>open-loop</a:t>
            </a:r>
            <a:r>
              <a:rPr lang="en-GB" sz="2400" spc="-42" dirty="0">
                <a:latin typeface="Book Antiqua" pitchFamily="18" charset="0"/>
                <a:cs typeface="Times New Roman"/>
              </a:rPr>
              <a:t> </a:t>
            </a:r>
            <a:r>
              <a:rPr lang="en-GB" sz="2400" dirty="0">
                <a:latin typeface="Book Antiqua" pitchFamily="18" charset="0"/>
                <a:cs typeface="Times New Roman"/>
              </a:rPr>
              <a:t>control</a:t>
            </a:r>
            <a:r>
              <a:rPr lang="en-GB" sz="2400" spc="234" dirty="0">
                <a:latin typeface="Book Antiqua" pitchFamily="18" charset="0"/>
                <a:cs typeface="Times New Roman"/>
              </a:rPr>
              <a:t> </a:t>
            </a:r>
            <a:r>
              <a:rPr lang="en-GB" sz="2400" dirty="0">
                <a:latin typeface="Book Antiqua" pitchFamily="18" charset="0"/>
                <a:cs typeface="Times New Roman"/>
              </a:rPr>
              <a:t>system,</a:t>
            </a:r>
            <a:r>
              <a:rPr lang="en-GB" sz="2400" spc="76" dirty="0">
                <a:latin typeface="Book Antiqua" pitchFamily="18" charset="0"/>
                <a:cs typeface="Times New Roman"/>
              </a:rPr>
              <a:t> </a:t>
            </a:r>
            <a:r>
              <a:rPr lang="en-GB" sz="2400" dirty="0">
                <a:latin typeface="Book Antiqua" pitchFamily="18" charset="0"/>
                <a:cs typeface="Times New Roman"/>
              </a:rPr>
              <a:t>a</a:t>
            </a:r>
            <a:r>
              <a:rPr lang="en-GB" sz="2400" spc="33" dirty="0">
                <a:latin typeface="Book Antiqua" pitchFamily="18" charset="0"/>
                <a:cs typeface="Times New Roman"/>
              </a:rPr>
              <a:t> </a:t>
            </a:r>
            <a:r>
              <a:rPr lang="en-GB" sz="2400" dirty="0">
                <a:latin typeface="Book Antiqua" pitchFamily="18" charset="0"/>
                <a:cs typeface="Times New Roman"/>
              </a:rPr>
              <a:t>closed-loop</a:t>
            </a:r>
            <a:r>
              <a:rPr lang="en-GB" sz="2400" spc="-37" dirty="0">
                <a:latin typeface="Book Antiqua" pitchFamily="18" charset="0"/>
                <a:cs typeface="Times New Roman"/>
              </a:rPr>
              <a:t> </a:t>
            </a:r>
            <a:r>
              <a:rPr lang="en-GB" sz="2400" dirty="0">
                <a:latin typeface="Book Antiqua" pitchFamily="18" charset="0"/>
                <a:cs typeface="Times New Roman"/>
              </a:rPr>
              <a:t>control</a:t>
            </a:r>
            <a:r>
              <a:rPr lang="en-GB" sz="2400" spc="234" dirty="0">
                <a:latin typeface="Book Antiqua" pitchFamily="18" charset="0"/>
                <a:cs typeface="Times New Roman"/>
              </a:rPr>
              <a:t> </a:t>
            </a:r>
            <a:r>
              <a:rPr lang="en-GB" sz="2400" dirty="0">
                <a:latin typeface="Book Antiqua" pitchFamily="18" charset="0"/>
                <a:cs typeface="Times New Roman"/>
              </a:rPr>
              <a:t>system</a:t>
            </a:r>
            <a:r>
              <a:rPr lang="en-GB" sz="2400" spc="146" dirty="0">
                <a:latin typeface="Book Antiqua" pitchFamily="18" charset="0"/>
                <a:cs typeface="Times New Roman"/>
              </a:rPr>
              <a:t> </a:t>
            </a:r>
            <a:r>
              <a:rPr lang="en-GB" sz="2400" dirty="0">
                <a:latin typeface="Book Antiqua" pitchFamily="18" charset="0"/>
                <a:cs typeface="Times New Roman"/>
              </a:rPr>
              <a:t>utilizes an</a:t>
            </a:r>
            <a:r>
              <a:rPr lang="en-GB" sz="2400" spc="139" dirty="0">
                <a:latin typeface="Book Antiqua" pitchFamily="18" charset="0"/>
                <a:cs typeface="Times New Roman"/>
              </a:rPr>
              <a:t> </a:t>
            </a:r>
            <a:r>
              <a:rPr lang="en-GB" sz="2400" dirty="0">
                <a:latin typeface="Book Antiqua" pitchFamily="18" charset="0"/>
                <a:cs typeface="Times New Roman"/>
              </a:rPr>
              <a:t>additional</a:t>
            </a:r>
            <a:r>
              <a:rPr lang="en-GB" sz="2400" spc="12" dirty="0">
                <a:latin typeface="Book Antiqua" pitchFamily="18" charset="0"/>
                <a:cs typeface="Times New Roman"/>
              </a:rPr>
              <a:t> </a:t>
            </a:r>
            <a:r>
              <a:rPr lang="en-GB" sz="2400" dirty="0">
                <a:latin typeface="Book Antiqua" pitchFamily="18" charset="0"/>
                <a:cs typeface="Times New Roman"/>
              </a:rPr>
              <a:t>measure</a:t>
            </a:r>
            <a:r>
              <a:rPr lang="en-GB" sz="2400" spc="46" dirty="0">
                <a:latin typeface="Book Antiqua" pitchFamily="18" charset="0"/>
                <a:cs typeface="Times New Roman"/>
              </a:rPr>
              <a:t> </a:t>
            </a:r>
            <a:r>
              <a:rPr lang="en-GB" sz="2400" dirty="0">
                <a:latin typeface="Book Antiqua" pitchFamily="18" charset="0"/>
                <a:cs typeface="Times New Roman"/>
              </a:rPr>
              <a:t>of</a:t>
            </a:r>
            <a:r>
              <a:rPr lang="en-GB" sz="2400" spc="85" dirty="0">
                <a:latin typeface="Book Antiqua" pitchFamily="18" charset="0"/>
                <a:cs typeface="Times New Roman"/>
              </a:rPr>
              <a:t> </a:t>
            </a:r>
            <a:r>
              <a:rPr lang="en-GB" sz="2400" dirty="0">
                <a:latin typeface="Book Antiqua" pitchFamily="18" charset="0"/>
                <a:cs typeface="Times New Roman"/>
              </a:rPr>
              <a:t>the</a:t>
            </a:r>
            <a:r>
              <a:rPr lang="en-GB" sz="2400" spc="194" dirty="0">
                <a:latin typeface="Book Antiqua" pitchFamily="18" charset="0"/>
                <a:cs typeface="Times New Roman"/>
              </a:rPr>
              <a:t> </a:t>
            </a:r>
            <a:r>
              <a:rPr lang="en-GB" sz="2400" dirty="0">
                <a:latin typeface="Book Antiqua" pitchFamily="18" charset="0"/>
                <a:cs typeface="Times New Roman"/>
              </a:rPr>
              <a:t>actual  output</a:t>
            </a:r>
            <a:r>
              <a:rPr lang="en-GB" sz="2400" spc="3" dirty="0">
                <a:latin typeface="Book Antiqua" pitchFamily="18" charset="0"/>
                <a:cs typeface="Times New Roman"/>
              </a:rPr>
              <a:t> </a:t>
            </a:r>
            <a:r>
              <a:rPr lang="en-GB" sz="2400" dirty="0">
                <a:latin typeface="Book Antiqua" pitchFamily="18" charset="0"/>
                <a:cs typeface="Times New Roman"/>
              </a:rPr>
              <a:t>to</a:t>
            </a:r>
            <a:r>
              <a:rPr lang="en-GB" sz="2400" spc="144" dirty="0">
                <a:latin typeface="Book Antiqua" pitchFamily="18" charset="0"/>
                <a:cs typeface="Times New Roman"/>
              </a:rPr>
              <a:t> </a:t>
            </a:r>
            <a:r>
              <a:rPr lang="en-GB" sz="2400" dirty="0">
                <a:latin typeface="Book Antiqua" pitchFamily="18" charset="0"/>
                <a:cs typeface="Times New Roman"/>
              </a:rPr>
              <a:t>compare</a:t>
            </a:r>
            <a:r>
              <a:rPr lang="en-GB" sz="2400" spc="12" dirty="0">
                <a:latin typeface="Book Antiqua" pitchFamily="18" charset="0"/>
                <a:cs typeface="Times New Roman"/>
              </a:rPr>
              <a:t> </a:t>
            </a:r>
            <a:r>
              <a:rPr lang="en-GB" sz="2400" dirty="0">
                <a:latin typeface="Book Antiqua" pitchFamily="18" charset="0"/>
                <a:cs typeface="Times New Roman"/>
              </a:rPr>
              <a:t>the</a:t>
            </a:r>
            <a:r>
              <a:rPr lang="en-GB" sz="2400" spc="194" dirty="0">
                <a:latin typeface="Book Antiqua" pitchFamily="18" charset="0"/>
                <a:cs typeface="Times New Roman"/>
              </a:rPr>
              <a:t> </a:t>
            </a:r>
            <a:r>
              <a:rPr lang="en-GB" sz="2400" dirty="0">
                <a:latin typeface="Book Antiqua" pitchFamily="18" charset="0"/>
                <a:cs typeface="Times New Roman"/>
              </a:rPr>
              <a:t>actual  output</a:t>
            </a:r>
            <a:r>
              <a:rPr lang="en-GB" sz="2400" spc="3" dirty="0">
                <a:latin typeface="Book Antiqua" pitchFamily="18" charset="0"/>
                <a:cs typeface="Times New Roman"/>
              </a:rPr>
              <a:t> </a:t>
            </a:r>
            <a:r>
              <a:rPr lang="en-GB" sz="2400" dirty="0">
                <a:latin typeface="Book Antiqua" pitchFamily="18" charset="0"/>
                <a:cs typeface="Times New Roman"/>
              </a:rPr>
              <a:t>with</a:t>
            </a:r>
            <a:r>
              <a:rPr lang="en-GB" sz="2400" spc="142" dirty="0">
                <a:latin typeface="Book Antiqua" pitchFamily="18" charset="0"/>
                <a:cs typeface="Times New Roman"/>
              </a:rPr>
              <a:t> </a:t>
            </a:r>
            <a:r>
              <a:rPr lang="en-GB" sz="2400" dirty="0">
                <a:latin typeface="Book Antiqua" pitchFamily="18" charset="0"/>
                <a:cs typeface="Times New Roman"/>
              </a:rPr>
              <a:t>the desired </a:t>
            </a:r>
            <a:r>
              <a:rPr lang="en-GB" sz="2400" spc="24" dirty="0">
                <a:latin typeface="Book Antiqua" pitchFamily="18" charset="0"/>
                <a:cs typeface="Times New Roman"/>
              </a:rPr>
              <a:t> </a:t>
            </a:r>
            <a:r>
              <a:rPr lang="en-GB" sz="2400" dirty="0">
                <a:latin typeface="Book Antiqua" pitchFamily="18" charset="0"/>
                <a:cs typeface="Times New Roman"/>
              </a:rPr>
              <a:t>output</a:t>
            </a:r>
            <a:r>
              <a:rPr lang="en-GB" sz="2400" spc="122" dirty="0">
                <a:latin typeface="Book Antiqua" pitchFamily="18" charset="0"/>
                <a:cs typeface="Times New Roman"/>
              </a:rPr>
              <a:t> </a:t>
            </a:r>
            <a:r>
              <a:rPr lang="en-GB" sz="2400" dirty="0">
                <a:latin typeface="Book Antiqua" pitchFamily="18" charset="0"/>
                <a:cs typeface="Times New Roman"/>
              </a:rPr>
              <a:t>respons</a:t>
            </a:r>
            <a:r>
              <a:rPr lang="en-GB" sz="2400" spc="-37" dirty="0">
                <a:latin typeface="Book Antiqua" pitchFamily="18" charset="0"/>
                <a:cs typeface="Times New Roman"/>
              </a:rPr>
              <a:t>e</a:t>
            </a:r>
            <a:r>
              <a:rPr lang="en-GB" sz="2400" dirty="0">
                <a:latin typeface="Book Antiqua" pitchFamily="18" charset="0"/>
                <a:cs typeface="Times New Roman"/>
              </a:rPr>
              <a:t>.</a:t>
            </a:r>
            <a:r>
              <a:rPr lang="en-GB" sz="2400" spc="-97" dirty="0">
                <a:latin typeface="Book Antiqua" pitchFamily="18" charset="0"/>
                <a:cs typeface="Times New Roman"/>
              </a:rPr>
              <a:t> </a:t>
            </a:r>
            <a:r>
              <a:rPr lang="en-GB" sz="2400" spc="-39" dirty="0">
                <a:latin typeface="Book Antiqua" pitchFamily="18" charset="0"/>
                <a:cs typeface="Times New Roman"/>
              </a:rPr>
              <a:t>T</a:t>
            </a:r>
            <a:r>
              <a:rPr lang="en-GB" sz="2400" dirty="0">
                <a:latin typeface="Book Antiqua" pitchFamily="18" charset="0"/>
                <a:cs typeface="Times New Roman"/>
              </a:rPr>
              <a:t>he</a:t>
            </a:r>
            <a:r>
              <a:rPr lang="en-GB" sz="2400" spc="173" dirty="0">
                <a:latin typeface="Book Antiqua" pitchFamily="18" charset="0"/>
                <a:cs typeface="Times New Roman"/>
              </a:rPr>
              <a:t> </a:t>
            </a:r>
            <a:r>
              <a:rPr lang="en-GB" sz="2400" dirty="0">
                <a:latin typeface="Book Antiqua" pitchFamily="18" charset="0"/>
                <a:cs typeface="Times New Roman"/>
              </a:rPr>
              <a:t>measure</a:t>
            </a:r>
            <a:r>
              <a:rPr lang="en-GB" sz="2400" spc="-10" dirty="0">
                <a:latin typeface="Book Antiqua" pitchFamily="18" charset="0"/>
                <a:cs typeface="Times New Roman"/>
              </a:rPr>
              <a:t> </a:t>
            </a:r>
            <a:r>
              <a:rPr lang="en-GB" sz="2400" dirty="0">
                <a:latin typeface="Book Antiqua" pitchFamily="18" charset="0"/>
                <a:cs typeface="Times New Roman"/>
              </a:rPr>
              <a:t>of</a:t>
            </a:r>
            <a:r>
              <a:rPr lang="en-GB" sz="2400" spc="64" dirty="0">
                <a:latin typeface="Book Antiqua" pitchFamily="18" charset="0"/>
                <a:cs typeface="Times New Roman"/>
              </a:rPr>
              <a:t> </a:t>
            </a:r>
            <a:r>
              <a:rPr lang="en-GB" sz="2400" dirty="0">
                <a:latin typeface="Book Antiqua" pitchFamily="18" charset="0"/>
                <a:cs typeface="Times New Roman"/>
              </a:rPr>
              <a:t>the</a:t>
            </a:r>
            <a:r>
              <a:rPr lang="en-GB" sz="2400" spc="173" dirty="0">
                <a:latin typeface="Book Antiqua" pitchFamily="18" charset="0"/>
                <a:cs typeface="Times New Roman"/>
              </a:rPr>
              <a:t> </a:t>
            </a:r>
            <a:r>
              <a:rPr lang="en-GB" sz="2400" dirty="0">
                <a:latin typeface="Book Antiqua" pitchFamily="18" charset="0"/>
                <a:cs typeface="Times New Roman"/>
              </a:rPr>
              <a:t>output</a:t>
            </a:r>
            <a:r>
              <a:rPr lang="en-GB" sz="2400" spc="-17" dirty="0">
                <a:latin typeface="Book Antiqua" pitchFamily="18" charset="0"/>
                <a:cs typeface="Times New Roman"/>
              </a:rPr>
              <a:t> </a:t>
            </a:r>
            <a:r>
              <a:rPr lang="en-GB" sz="2400" dirty="0">
                <a:latin typeface="Book Antiqua" pitchFamily="18" charset="0"/>
                <a:cs typeface="Times New Roman"/>
              </a:rPr>
              <a:t>is</a:t>
            </a:r>
            <a:r>
              <a:rPr lang="en-GB" sz="2400" spc="14" dirty="0">
                <a:latin typeface="Book Antiqua" pitchFamily="18" charset="0"/>
                <a:cs typeface="Times New Roman"/>
              </a:rPr>
              <a:t> </a:t>
            </a:r>
            <a:r>
              <a:rPr lang="en-GB" sz="2400" dirty="0">
                <a:latin typeface="Book Antiqua" pitchFamily="18" charset="0"/>
                <a:cs typeface="Times New Roman"/>
              </a:rPr>
              <a:t>called</a:t>
            </a:r>
            <a:r>
              <a:rPr lang="en-GB" sz="2400" spc="181" dirty="0">
                <a:latin typeface="Book Antiqua" pitchFamily="18" charset="0"/>
                <a:cs typeface="Times New Roman"/>
              </a:rPr>
              <a:t> </a:t>
            </a:r>
            <a:r>
              <a:rPr lang="en-GB" sz="2400" dirty="0">
                <a:latin typeface="Book Antiqua" pitchFamily="18" charset="0"/>
                <a:cs typeface="Times New Roman"/>
              </a:rPr>
              <a:t>the</a:t>
            </a:r>
            <a:r>
              <a:rPr lang="en-GB" sz="2400" spc="173" dirty="0">
                <a:latin typeface="Book Antiqua" pitchFamily="18" charset="0"/>
                <a:cs typeface="Times New Roman"/>
              </a:rPr>
              <a:t> </a:t>
            </a:r>
            <a:r>
              <a:rPr lang="en-GB" sz="2400" dirty="0">
                <a:latin typeface="Book Antiqua" pitchFamily="18" charset="0"/>
                <a:cs typeface="Times New Roman"/>
              </a:rPr>
              <a:t>feedback</a:t>
            </a:r>
            <a:r>
              <a:rPr lang="en-GB" sz="2400" spc="129" dirty="0">
                <a:latin typeface="Book Antiqua" pitchFamily="18" charset="0"/>
                <a:cs typeface="Times New Roman"/>
              </a:rPr>
              <a:t> </a:t>
            </a:r>
            <a:r>
              <a:rPr lang="en-GB" sz="2400" dirty="0">
                <a:latin typeface="Book Antiqua" pitchFamily="18" charset="0"/>
                <a:cs typeface="Times New Roman"/>
              </a:rPr>
              <a:t>signal</a:t>
            </a:r>
            <a:r>
              <a:rPr lang="en-GB" sz="2400" spc="154" dirty="0">
                <a:latin typeface="Book Antiqua" pitchFamily="18" charset="0"/>
                <a:cs typeface="Times New Roman"/>
              </a:rPr>
              <a:t>. </a:t>
            </a:r>
            <a:r>
              <a:rPr lang="en-GB" sz="2400" dirty="0">
                <a:latin typeface="Book Antiqua" pitchFamily="18" charset="0"/>
                <a:cs typeface="Times New Roman"/>
              </a:rPr>
              <a:t>A</a:t>
            </a:r>
            <a:r>
              <a:rPr lang="en-GB" sz="2400" spc="-94" dirty="0">
                <a:latin typeface="Book Antiqua" pitchFamily="18" charset="0"/>
                <a:cs typeface="Times New Roman"/>
              </a:rPr>
              <a:t> </a:t>
            </a:r>
            <a:r>
              <a:rPr lang="en-GB" sz="2400" dirty="0">
                <a:latin typeface="Book Antiqua" pitchFamily="18" charset="0"/>
                <a:cs typeface="Times New Roman"/>
              </a:rPr>
              <a:t>simple</a:t>
            </a:r>
            <a:r>
              <a:rPr lang="en-GB" sz="2400" spc="159" dirty="0">
                <a:latin typeface="Book Antiqua" pitchFamily="18" charset="0"/>
                <a:cs typeface="Times New Roman"/>
              </a:rPr>
              <a:t> </a:t>
            </a:r>
            <a:r>
              <a:rPr lang="en-GB" sz="2400" dirty="0">
                <a:latin typeface="Book Antiqua" pitchFamily="18" charset="0"/>
                <a:cs typeface="Times New Roman"/>
              </a:rPr>
              <a:t>closed-loop</a:t>
            </a:r>
            <a:r>
              <a:rPr lang="en-GB" sz="2400" spc="190" dirty="0">
                <a:latin typeface="Book Antiqua" pitchFamily="18" charset="0"/>
                <a:cs typeface="Times New Roman"/>
              </a:rPr>
              <a:t> </a:t>
            </a:r>
            <a:r>
              <a:rPr lang="en-GB" sz="2400" dirty="0">
                <a:latin typeface="Book Antiqua" pitchFamily="18" charset="0"/>
                <a:cs typeface="Times New Roman"/>
              </a:rPr>
              <a:t>feedback</a:t>
            </a:r>
            <a:r>
              <a:rPr lang="en-GB" sz="2400" spc="114" dirty="0">
                <a:latin typeface="Book Antiqua" pitchFamily="18" charset="0"/>
                <a:cs typeface="Times New Roman"/>
              </a:rPr>
              <a:t> </a:t>
            </a:r>
            <a:r>
              <a:rPr lang="en-GB" sz="2400" dirty="0">
                <a:latin typeface="Book Antiqua" pitchFamily="18" charset="0"/>
                <a:cs typeface="Times New Roman"/>
              </a:rPr>
              <a:t>control</a:t>
            </a:r>
            <a:r>
              <a:rPr lang="en-GB" sz="2400" spc="61" dirty="0">
                <a:latin typeface="Book Antiqua" pitchFamily="18" charset="0"/>
                <a:cs typeface="Times New Roman"/>
              </a:rPr>
              <a:t> </a:t>
            </a:r>
            <a:r>
              <a:rPr lang="en-GB" sz="2400" dirty="0">
                <a:latin typeface="Book Antiqua" pitchFamily="18" charset="0"/>
                <a:cs typeface="Times New Roman"/>
              </a:rPr>
              <a:t>system</a:t>
            </a:r>
            <a:r>
              <a:rPr lang="en-GB" sz="2400" b="1" spc="28" dirty="0">
                <a:latin typeface="Book Antiqua" pitchFamily="18" charset="0"/>
                <a:cs typeface="Times New Roman"/>
              </a:rPr>
              <a:t> </a:t>
            </a:r>
            <a:r>
              <a:rPr lang="en-GB" sz="2400" dirty="0">
                <a:latin typeface="Book Antiqua" pitchFamily="18" charset="0"/>
                <a:cs typeface="Times New Roman"/>
              </a:rPr>
              <a:t>is shown</a:t>
            </a:r>
            <a:r>
              <a:rPr lang="en-GB" sz="2400" spc="156" dirty="0">
                <a:latin typeface="Book Antiqua" pitchFamily="18" charset="0"/>
                <a:cs typeface="Times New Roman"/>
              </a:rPr>
              <a:t> </a:t>
            </a:r>
            <a:r>
              <a:rPr lang="en-GB" sz="2400" dirty="0">
                <a:latin typeface="Book Antiqua" pitchFamily="18" charset="0"/>
                <a:cs typeface="Times New Roman"/>
              </a:rPr>
              <a:t>in</a:t>
            </a:r>
            <a:r>
              <a:rPr lang="en-GB" sz="2400" spc="54" dirty="0">
                <a:latin typeface="Book Antiqua" pitchFamily="18" charset="0"/>
                <a:cs typeface="Times New Roman"/>
              </a:rPr>
              <a:t> </a:t>
            </a:r>
            <a:r>
              <a:rPr lang="en-GB" sz="2400" spc="-34" dirty="0">
                <a:latin typeface="Book Antiqua" pitchFamily="18" charset="0"/>
                <a:cs typeface="Times New Roman"/>
              </a:rPr>
              <a:t>f</a:t>
            </a:r>
            <a:r>
              <a:rPr lang="en-GB" sz="2400" dirty="0">
                <a:latin typeface="Book Antiqua" pitchFamily="18" charset="0"/>
                <a:cs typeface="Times New Roman"/>
              </a:rPr>
              <a:t>igure</a:t>
            </a:r>
            <a:r>
              <a:rPr lang="en-GB" sz="2400" spc="214" dirty="0">
                <a:latin typeface="Book Antiqua" pitchFamily="18" charset="0"/>
                <a:cs typeface="Times New Roman"/>
              </a:rPr>
              <a:t> </a:t>
            </a:r>
            <a:r>
              <a:rPr lang="en-GB" sz="2400" dirty="0">
                <a:latin typeface="Book Antiqua" pitchFamily="18" charset="0"/>
                <a:cs typeface="Times New Roman"/>
              </a:rPr>
              <a:t>1.3.</a:t>
            </a:r>
            <a:r>
              <a:rPr lang="en-GB" sz="2400" spc="-109" dirty="0">
                <a:latin typeface="Book Antiqua" pitchFamily="18" charset="0"/>
                <a:cs typeface="Times New Roman"/>
              </a:rPr>
              <a:t> </a:t>
            </a:r>
            <a:r>
              <a:rPr lang="en-GB" sz="2400" dirty="0">
                <a:latin typeface="Book Antiqua" pitchFamily="18" charset="0"/>
                <a:cs typeface="Times New Roman"/>
              </a:rPr>
              <a:t>A</a:t>
            </a:r>
            <a:r>
              <a:rPr lang="en-GB" sz="2400" spc="115" dirty="0">
                <a:latin typeface="Book Antiqua" pitchFamily="18" charset="0"/>
                <a:cs typeface="Times New Roman"/>
              </a:rPr>
              <a:t> </a:t>
            </a:r>
            <a:r>
              <a:rPr lang="en-GB" sz="2400" dirty="0">
                <a:latin typeface="Book Antiqua" pitchFamily="18" charset="0"/>
                <a:cs typeface="Times New Roman"/>
              </a:rPr>
              <a:t>feedback</a:t>
            </a:r>
            <a:r>
              <a:rPr lang="en-GB" sz="2400" spc="54" dirty="0">
                <a:latin typeface="Book Antiqua" pitchFamily="18" charset="0"/>
                <a:cs typeface="Times New Roman"/>
              </a:rPr>
              <a:t> </a:t>
            </a:r>
            <a:r>
              <a:rPr lang="en-GB" sz="2400" dirty="0">
                <a:latin typeface="Book Antiqua" pitchFamily="18" charset="0"/>
                <a:cs typeface="Times New Roman"/>
              </a:rPr>
              <a:t>con- </a:t>
            </a:r>
            <a:r>
              <a:rPr lang="en-GB" sz="2400" dirty="0" err="1">
                <a:latin typeface="Book Antiqua" pitchFamily="18" charset="0"/>
                <a:cs typeface="Times New Roman"/>
              </a:rPr>
              <a:t>trol</a:t>
            </a:r>
            <a:r>
              <a:rPr lang="en-GB" sz="2400" dirty="0">
                <a:latin typeface="Book Antiqua" pitchFamily="18" charset="0"/>
                <a:cs typeface="Times New Roman"/>
              </a:rPr>
              <a:t> </a:t>
            </a:r>
            <a:r>
              <a:rPr lang="en-GB" sz="2400" spc="6" dirty="0">
                <a:latin typeface="Book Antiqua" pitchFamily="18" charset="0"/>
                <a:cs typeface="Times New Roman"/>
              </a:rPr>
              <a:t> </a:t>
            </a:r>
            <a:r>
              <a:rPr lang="en-GB" sz="2400" dirty="0">
                <a:latin typeface="Book Antiqua" pitchFamily="18" charset="0"/>
                <a:cs typeface="Times New Roman"/>
              </a:rPr>
              <a:t>system </a:t>
            </a:r>
            <a:r>
              <a:rPr lang="en-GB" sz="2400" spc="6" dirty="0">
                <a:latin typeface="Book Antiqua" pitchFamily="18" charset="0"/>
                <a:cs typeface="Times New Roman"/>
              </a:rPr>
              <a:t> </a:t>
            </a:r>
            <a:r>
              <a:rPr lang="en-GB" sz="2400" dirty="0">
                <a:latin typeface="Book Antiqua" pitchFamily="18" charset="0"/>
                <a:cs typeface="Times New Roman"/>
              </a:rPr>
              <a:t>is</a:t>
            </a:r>
            <a:r>
              <a:rPr lang="en-GB" sz="2400" spc="89" dirty="0">
                <a:latin typeface="Book Antiqua" pitchFamily="18" charset="0"/>
                <a:cs typeface="Times New Roman"/>
              </a:rPr>
              <a:t> </a:t>
            </a:r>
            <a:r>
              <a:rPr lang="en-GB" sz="2400" dirty="0">
                <a:latin typeface="Book Antiqua" pitchFamily="18" charset="0"/>
                <a:cs typeface="Times New Roman"/>
              </a:rPr>
              <a:t>a</a:t>
            </a:r>
            <a:r>
              <a:rPr lang="en-GB" sz="2400" spc="143" dirty="0">
                <a:latin typeface="Book Antiqua" pitchFamily="18" charset="0"/>
                <a:cs typeface="Times New Roman"/>
              </a:rPr>
              <a:t> </a:t>
            </a:r>
            <a:r>
              <a:rPr lang="en-GB" sz="2400" dirty="0">
                <a:latin typeface="Book Antiqua" pitchFamily="18" charset="0"/>
                <a:cs typeface="Times New Roman"/>
              </a:rPr>
              <a:t>control </a:t>
            </a:r>
            <a:r>
              <a:rPr lang="en-GB" sz="2400" spc="94" dirty="0">
                <a:latin typeface="Book Antiqua" pitchFamily="18" charset="0"/>
                <a:cs typeface="Times New Roman"/>
              </a:rPr>
              <a:t> </a:t>
            </a:r>
            <a:r>
              <a:rPr lang="en-GB" sz="2400" dirty="0">
                <a:latin typeface="Book Antiqua" pitchFamily="18" charset="0"/>
                <a:cs typeface="Times New Roman"/>
              </a:rPr>
              <a:t>system </a:t>
            </a:r>
            <a:r>
              <a:rPr lang="en-GB" sz="2400" spc="6" dirty="0">
                <a:latin typeface="Book Antiqua" pitchFamily="18" charset="0"/>
                <a:cs typeface="Times New Roman"/>
              </a:rPr>
              <a:t> </a:t>
            </a:r>
            <a:r>
              <a:rPr lang="en-GB" sz="2400" dirty="0">
                <a:latin typeface="Book Antiqua" pitchFamily="18" charset="0"/>
                <a:cs typeface="Times New Roman"/>
              </a:rPr>
              <a:t>that </a:t>
            </a:r>
            <a:r>
              <a:rPr lang="en-GB" sz="2400" spc="64" dirty="0">
                <a:latin typeface="Book Antiqua" pitchFamily="18" charset="0"/>
                <a:cs typeface="Times New Roman"/>
              </a:rPr>
              <a:t> </a:t>
            </a:r>
            <a:r>
              <a:rPr lang="en-GB" sz="2400" dirty="0">
                <a:latin typeface="Book Antiqua" pitchFamily="18" charset="0"/>
                <a:cs typeface="Times New Roman"/>
              </a:rPr>
              <a:t>tends </a:t>
            </a:r>
            <a:r>
              <a:rPr lang="en-GB" sz="2400" spc="50" dirty="0">
                <a:latin typeface="Book Antiqua" pitchFamily="18" charset="0"/>
                <a:cs typeface="Times New Roman"/>
              </a:rPr>
              <a:t> </a:t>
            </a:r>
            <a:r>
              <a:rPr lang="en-GB" sz="2400" dirty="0">
                <a:latin typeface="Book Antiqua" pitchFamily="18" charset="0"/>
                <a:cs typeface="Times New Roman"/>
              </a:rPr>
              <a:t>to</a:t>
            </a:r>
            <a:r>
              <a:rPr lang="en-GB" sz="2400" spc="198" dirty="0">
                <a:latin typeface="Book Antiqua" pitchFamily="18" charset="0"/>
                <a:cs typeface="Times New Roman"/>
              </a:rPr>
              <a:t> </a:t>
            </a:r>
            <a:r>
              <a:rPr lang="en-GB" sz="2400" dirty="0">
                <a:latin typeface="Book Antiqua" pitchFamily="18" charset="0"/>
                <a:cs typeface="Times New Roman"/>
              </a:rPr>
              <a:t>maintain</a:t>
            </a:r>
            <a:r>
              <a:rPr lang="en-GB" sz="2400" spc="67" dirty="0">
                <a:latin typeface="Book Antiqua" pitchFamily="18" charset="0"/>
                <a:cs typeface="Times New Roman"/>
              </a:rPr>
              <a:t> </a:t>
            </a:r>
            <a:r>
              <a:rPr lang="en-GB" sz="2400" dirty="0">
                <a:latin typeface="Book Antiqua" pitchFamily="18" charset="0"/>
                <a:cs typeface="Times New Roman"/>
              </a:rPr>
              <a:t>a</a:t>
            </a:r>
            <a:r>
              <a:rPr lang="en-GB" sz="2400" spc="143" dirty="0">
                <a:latin typeface="Book Antiqua" pitchFamily="18" charset="0"/>
                <a:cs typeface="Times New Roman"/>
              </a:rPr>
              <a:t> </a:t>
            </a:r>
            <a:r>
              <a:rPr lang="en-GB" sz="2400" dirty="0">
                <a:latin typeface="Book Antiqua" pitchFamily="18" charset="0"/>
                <a:cs typeface="Times New Roman"/>
              </a:rPr>
              <a:t>prescribed</a:t>
            </a:r>
            <a:r>
              <a:rPr lang="en-GB" sz="2400" spc="111" dirty="0">
                <a:latin typeface="Book Antiqua" pitchFamily="18" charset="0"/>
                <a:cs typeface="Times New Roman"/>
              </a:rPr>
              <a:t> </a:t>
            </a:r>
            <a:r>
              <a:rPr lang="en-GB" sz="2400" dirty="0">
                <a:latin typeface="Book Antiqua" pitchFamily="18" charset="0"/>
                <a:cs typeface="Times New Roman"/>
              </a:rPr>
              <a:t>relationship</a:t>
            </a:r>
            <a:r>
              <a:rPr lang="en-GB" sz="2400" spc="117" dirty="0">
                <a:latin typeface="Book Antiqua" pitchFamily="18" charset="0"/>
                <a:cs typeface="Times New Roman"/>
              </a:rPr>
              <a:t> </a:t>
            </a:r>
            <a:r>
              <a:rPr lang="en-GB" sz="2400" dirty="0">
                <a:latin typeface="Book Antiqua" pitchFamily="18" charset="0"/>
                <a:cs typeface="Times New Roman"/>
              </a:rPr>
              <a:t>of one</a:t>
            </a:r>
            <a:r>
              <a:rPr lang="en-GB" sz="2400" spc="163" dirty="0">
                <a:latin typeface="Book Antiqua" pitchFamily="18" charset="0"/>
                <a:cs typeface="Times New Roman"/>
              </a:rPr>
              <a:t> </a:t>
            </a:r>
            <a:r>
              <a:rPr lang="en-GB" sz="2400" dirty="0">
                <a:latin typeface="Book Antiqua" pitchFamily="18" charset="0"/>
                <a:cs typeface="Times New Roman"/>
              </a:rPr>
              <a:t>system</a:t>
            </a:r>
            <a:r>
              <a:rPr lang="en-GB" sz="2400" spc="171" dirty="0">
                <a:latin typeface="Book Antiqua" pitchFamily="18" charset="0"/>
                <a:cs typeface="Times New Roman"/>
              </a:rPr>
              <a:t> </a:t>
            </a:r>
            <a:r>
              <a:rPr lang="en-GB" sz="2400" dirty="0">
                <a:latin typeface="Book Antiqua" pitchFamily="18" charset="0"/>
                <a:cs typeface="Times New Roman"/>
              </a:rPr>
              <a:t>variable </a:t>
            </a:r>
            <a:r>
              <a:rPr lang="en-GB" sz="2400" spc="12" dirty="0">
                <a:latin typeface="Book Antiqua" pitchFamily="18" charset="0"/>
                <a:cs typeface="Times New Roman"/>
              </a:rPr>
              <a:t> </a:t>
            </a:r>
            <a:r>
              <a:rPr lang="en-GB" sz="2400" dirty="0">
                <a:latin typeface="Book Antiqua" pitchFamily="18" charset="0"/>
                <a:cs typeface="Times New Roman"/>
              </a:rPr>
              <a:t>to</a:t>
            </a:r>
            <a:r>
              <a:rPr lang="en-GB" sz="2400" spc="113" dirty="0">
                <a:latin typeface="Book Antiqua" pitchFamily="18" charset="0"/>
                <a:cs typeface="Times New Roman"/>
              </a:rPr>
              <a:t> </a:t>
            </a:r>
            <a:r>
              <a:rPr lang="en-GB" sz="2400" dirty="0">
                <a:latin typeface="Book Antiqua" pitchFamily="18" charset="0"/>
                <a:cs typeface="Times New Roman"/>
              </a:rPr>
              <a:t>another</a:t>
            </a:r>
            <a:r>
              <a:rPr lang="en-GB" sz="2400" spc="-27" dirty="0">
                <a:latin typeface="Book Antiqua" pitchFamily="18" charset="0"/>
                <a:cs typeface="Times New Roman"/>
              </a:rPr>
              <a:t> </a:t>
            </a:r>
            <a:r>
              <a:rPr lang="en-GB" sz="2400" dirty="0">
                <a:latin typeface="Book Antiqua" pitchFamily="18" charset="0"/>
                <a:cs typeface="Times New Roman"/>
              </a:rPr>
              <a:t>by</a:t>
            </a:r>
            <a:r>
              <a:rPr lang="en-GB" sz="2400" spc="54" dirty="0">
                <a:latin typeface="Book Antiqua" pitchFamily="18" charset="0"/>
                <a:cs typeface="Times New Roman"/>
              </a:rPr>
              <a:t> </a:t>
            </a:r>
            <a:r>
              <a:rPr lang="en-GB" sz="2400" dirty="0">
                <a:latin typeface="Book Antiqua" pitchFamily="18" charset="0"/>
                <a:cs typeface="Times New Roman"/>
              </a:rPr>
              <a:t>comparing </a:t>
            </a:r>
            <a:r>
              <a:rPr lang="en-GB" sz="2400" spc="54" dirty="0">
                <a:latin typeface="Book Antiqua" pitchFamily="18" charset="0"/>
                <a:cs typeface="Times New Roman"/>
              </a:rPr>
              <a:t> </a:t>
            </a:r>
            <a:r>
              <a:rPr lang="en-GB" sz="2400" dirty="0">
                <a:latin typeface="Book Antiqua" pitchFamily="18" charset="0"/>
                <a:cs typeface="Times New Roman"/>
              </a:rPr>
              <a:t>functions </a:t>
            </a:r>
            <a:r>
              <a:rPr lang="en-GB" sz="2400" spc="15" dirty="0">
                <a:latin typeface="Book Antiqua" pitchFamily="18" charset="0"/>
                <a:cs typeface="Times New Roman"/>
              </a:rPr>
              <a:t> </a:t>
            </a:r>
            <a:r>
              <a:rPr lang="en-GB" sz="2400" dirty="0">
                <a:latin typeface="Book Antiqua" pitchFamily="18" charset="0"/>
                <a:cs typeface="Times New Roman"/>
              </a:rPr>
              <a:t>of</a:t>
            </a:r>
            <a:r>
              <a:rPr lang="en-GB" sz="2400" spc="54" dirty="0">
                <a:latin typeface="Book Antiqua" pitchFamily="18" charset="0"/>
                <a:cs typeface="Times New Roman"/>
              </a:rPr>
              <a:t> </a:t>
            </a:r>
            <a:r>
              <a:rPr lang="en-GB" sz="2400" dirty="0">
                <a:latin typeface="Book Antiqua" pitchFamily="18" charset="0"/>
                <a:cs typeface="Times New Roman"/>
              </a:rPr>
              <a:t>these</a:t>
            </a:r>
            <a:r>
              <a:rPr lang="en-GB" sz="2400" spc="230" dirty="0">
                <a:latin typeface="Book Antiqua" pitchFamily="18" charset="0"/>
                <a:cs typeface="Times New Roman"/>
              </a:rPr>
              <a:t> </a:t>
            </a:r>
            <a:r>
              <a:rPr lang="en-GB" sz="2400" dirty="0">
                <a:latin typeface="Book Antiqua" pitchFamily="18" charset="0"/>
                <a:cs typeface="Times New Roman"/>
              </a:rPr>
              <a:t>variables </a:t>
            </a:r>
            <a:r>
              <a:rPr lang="en-GB" sz="2400" spc="7" dirty="0">
                <a:latin typeface="Book Antiqua" pitchFamily="18" charset="0"/>
                <a:cs typeface="Times New Roman"/>
              </a:rPr>
              <a:t> </a:t>
            </a:r>
            <a:r>
              <a:rPr lang="en-GB" sz="2400" dirty="0">
                <a:latin typeface="Book Antiqua" pitchFamily="18" charset="0"/>
                <a:cs typeface="Times New Roman"/>
              </a:rPr>
              <a:t>and</a:t>
            </a:r>
            <a:r>
              <a:rPr lang="en-GB" sz="2400" spc="163" dirty="0">
                <a:latin typeface="Book Antiqua" pitchFamily="18" charset="0"/>
                <a:cs typeface="Times New Roman"/>
              </a:rPr>
              <a:t> </a:t>
            </a:r>
            <a:r>
              <a:rPr lang="en-GB" sz="2400" dirty="0">
                <a:latin typeface="Book Antiqua" pitchFamily="18" charset="0"/>
                <a:cs typeface="Times New Roman"/>
              </a:rPr>
              <a:t>using the</a:t>
            </a:r>
            <a:r>
              <a:rPr lang="en-GB" sz="2400" spc="158" dirty="0">
                <a:latin typeface="Book Antiqua" pitchFamily="18" charset="0"/>
                <a:cs typeface="Times New Roman"/>
              </a:rPr>
              <a:t> </a:t>
            </a:r>
            <a:r>
              <a:rPr lang="en-GB" sz="2400" dirty="0">
                <a:latin typeface="Book Antiqua" pitchFamily="18" charset="0"/>
                <a:cs typeface="Times New Roman"/>
              </a:rPr>
              <a:t>difference</a:t>
            </a:r>
            <a:r>
              <a:rPr lang="en-GB" sz="2400" spc="-19" dirty="0">
                <a:latin typeface="Book Antiqua" pitchFamily="18" charset="0"/>
                <a:cs typeface="Times New Roman"/>
              </a:rPr>
              <a:t> </a:t>
            </a:r>
            <a:r>
              <a:rPr lang="en-GB" sz="2400" dirty="0">
                <a:latin typeface="Book Antiqua" pitchFamily="18" charset="0"/>
                <a:cs typeface="Times New Roman"/>
              </a:rPr>
              <a:t>as</a:t>
            </a:r>
            <a:r>
              <a:rPr lang="en-GB" sz="2400" spc="49" dirty="0">
                <a:latin typeface="Book Antiqua" pitchFamily="18" charset="0"/>
                <a:cs typeface="Times New Roman"/>
              </a:rPr>
              <a:t> </a:t>
            </a:r>
            <a:r>
              <a:rPr lang="en-GB" sz="2400" dirty="0">
                <a:latin typeface="Book Antiqua" pitchFamily="18" charset="0"/>
                <a:cs typeface="Times New Roman"/>
              </a:rPr>
              <a:t>a</a:t>
            </a:r>
            <a:r>
              <a:rPr lang="en-GB" sz="2400" spc="53" dirty="0">
                <a:latin typeface="Book Antiqua" pitchFamily="18" charset="0"/>
                <a:cs typeface="Times New Roman"/>
              </a:rPr>
              <a:t> </a:t>
            </a:r>
            <a:r>
              <a:rPr lang="en-GB" sz="2400" dirty="0">
                <a:latin typeface="Book Antiqua" pitchFamily="18" charset="0"/>
                <a:cs typeface="Times New Roman"/>
              </a:rPr>
              <a:t>means</a:t>
            </a:r>
            <a:r>
              <a:rPr lang="en-GB" sz="2400" spc="204" dirty="0">
                <a:latin typeface="Book Antiqua" pitchFamily="18" charset="0"/>
                <a:cs typeface="Times New Roman"/>
              </a:rPr>
              <a:t> </a:t>
            </a:r>
            <a:r>
              <a:rPr lang="en-GB" sz="2400" dirty="0">
                <a:latin typeface="Book Antiqua" pitchFamily="18" charset="0"/>
                <a:cs typeface="Times New Roman"/>
              </a:rPr>
              <a:t>of</a:t>
            </a:r>
            <a:r>
              <a:rPr lang="en-GB" sz="2400" spc="49" dirty="0">
                <a:latin typeface="Book Antiqua" pitchFamily="18" charset="0"/>
                <a:cs typeface="Times New Roman"/>
              </a:rPr>
              <a:t> </a:t>
            </a:r>
            <a:r>
              <a:rPr lang="en-GB" sz="2400" dirty="0">
                <a:latin typeface="Book Antiqua" pitchFamily="18" charset="0"/>
                <a:cs typeface="Times New Roman"/>
              </a:rPr>
              <a:t>control.</a:t>
            </a:r>
          </a:p>
          <a:p>
            <a:pPr lvl="1" algn="just">
              <a:buClrTx/>
              <a:buFont typeface="Wingdings" pitchFamily="2" charset="2"/>
              <a:buChar char="Ø"/>
            </a:pPr>
            <a:r>
              <a:rPr lang="en-GB" sz="2400" dirty="0">
                <a:latin typeface="Book Antiqua" pitchFamily="18" charset="0"/>
              </a:rPr>
              <a:t>A feedback control system often uses a function of a prescribed relationship between the output and reference input to control the process.</a:t>
            </a:r>
            <a:endParaRPr lang="en-GB" sz="2400" dirty="0">
              <a:latin typeface="Book Antiqua" pitchFamily="18" charset="0"/>
              <a:cs typeface="Times New Roman"/>
            </a:endParaRPr>
          </a:p>
          <a:p>
            <a:endParaRPr lang="en-GB" sz="2400" dirty="0">
              <a:latin typeface="Book Antiqua" pitchFamily="18" charset="0"/>
            </a:endParaRPr>
          </a:p>
        </p:txBody>
      </p:sp>
      <p:sp>
        <p:nvSpPr>
          <p:cNvPr id="3" name="Footer Placeholder 2"/>
          <p:cNvSpPr>
            <a:spLocks noGrp="1"/>
          </p:cNvSpPr>
          <p:nvPr>
            <p:ph type="ftr" sz="quarter" idx="11"/>
          </p:nvPr>
        </p:nvSpPr>
        <p:spPr/>
        <p:txBody>
          <a:bodyPr/>
          <a:lstStyle/>
          <a:p>
            <a:r>
              <a:rPr lang="en-GB"/>
              <a:t>Prepared by Vicent V.M., MSc.</a:t>
            </a:r>
          </a:p>
        </p:txBody>
      </p:sp>
      <p:sp>
        <p:nvSpPr>
          <p:cNvPr id="4" name="Slide Number Placeholder 3"/>
          <p:cNvSpPr>
            <a:spLocks noGrp="1"/>
          </p:cNvSpPr>
          <p:nvPr>
            <p:ph type="sldNum" sz="quarter" idx="12"/>
          </p:nvPr>
        </p:nvSpPr>
        <p:spPr/>
        <p:txBody>
          <a:bodyPr/>
          <a:lstStyle/>
          <a:p>
            <a:fld id="{EE9BA162-D505-4D1D-972C-DA1311D099FB}" type="slidenum">
              <a:rPr lang="en-GB" smtClean="0"/>
              <a:t>8</a:t>
            </a:fld>
            <a:endParaRPr lang="en-GB"/>
          </a:p>
        </p:txBody>
      </p:sp>
      <p:sp>
        <p:nvSpPr>
          <p:cNvPr id="5" name="Title 4"/>
          <p:cNvSpPr>
            <a:spLocks noGrp="1"/>
          </p:cNvSpPr>
          <p:nvPr>
            <p:ph type="title"/>
          </p:nvPr>
        </p:nvSpPr>
        <p:spPr>
          <a:xfrm>
            <a:off x="457200" y="274638"/>
            <a:ext cx="8229600" cy="490066"/>
          </a:xfrm>
        </p:spPr>
        <p:txBody>
          <a:bodyPr>
            <a:normAutofit fontScale="90000"/>
          </a:bodyPr>
          <a:lstStyle/>
          <a:p>
            <a:r>
              <a:rPr lang="en-GB" sz="3200" dirty="0">
                <a:solidFill>
                  <a:schemeClr val="tx1"/>
                </a:solidFill>
                <a:effectLst/>
                <a:latin typeface="Book Antiqua" pitchFamily="18" charset="0"/>
              </a:rPr>
              <a:t>Closed-Loop Control System (with feedback)</a:t>
            </a:r>
          </a:p>
        </p:txBody>
      </p:sp>
    </p:spTree>
    <p:extLst>
      <p:ext uri="{BB962C8B-B14F-4D97-AF65-F5344CB8AC3E}">
        <p14:creationId xmlns:p14="http://schemas.microsoft.com/office/powerpoint/2010/main" val="4266714127"/>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GB"/>
              <a:t>Prepared by Vicent V.M., MSc.</a:t>
            </a:r>
          </a:p>
        </p:txBody>
      </p:sp>
      <p:sp>
        <p:nvSpPr>
          <p:cNvPr id="4" name="Slide Number Placeholder 3"/>
          <p:cNvSpPr>
            <a:spLocks noGrp="1"/>
          </p:cNvSpPr>
          <p:nvPr>
            <p:ph type="sldNum" sz="quarter" idx="12"/>
          </p:nvPr>
        </p:nvSpPr>
        <p:spPr/>
        <p:txBody>
          <a:bodyPr/>
          <a:lstStyle/>
          <a:p>
            <a:fld id="{EE9BA162-D505-4D1D-972C-DA1311D099FB}" type="slidenum">
              <a:rPr lang="en-GB" smtClean="0"/>
              <a:t>80</a:t>
            </a:fld>
            <a:endParaRPr lang="en-GB"/>
          </a:p>
        </p:txBody>
      </p:sp>
      <p:sp>
        <p:nvSpPr>
          <p:cNvPr id="5" name="Title 4"/>
          <p:cNvSpPr>
            <a:spLocks noGrp="1"/>
          </p:cNvSpPr>
          <p:nvPr>
            <p:ph type="title"/>
          </p:nvPr>
        </p:nvSpPr>
        <p:spPr>
          <a:xfrm>
            <a:off x="457200" y="274638"/>
            <a:ext cx="8229600" cy="490066"/>
          </a:xfrm>
        </p:spPr>
        <p:txBody>
          <a:bodyPr>
            <a:normAutofit fontScale="90000"/>
          </a:bodyPr>
          <a:lstStyle/>
          <a:p>
            <a:r>
              <a:rPr lang="en-GB" sz="3200" dirty="0">
                <a:solidFill>
                  <a:schemeClr val="tx1"/>
                </a:solidFill>
                <a:effectLst/>
                <a:latin typeface="Book Antiqua" pitchFamily="18" charset="0"/>
              </a:rPr>
              <a:t>Cont.. </a:t>
            </a:r>
          </a:p>
        </p:txBody>
      </p:sp>
      <p:sp>
        <p:nvSpPr>
          <p:cNvPr id="6" name="Content Placeholder 2"/>
          <p:cNvSpPr>
            <a:spLocks noGrp="1"/>
          </p:cNvSpPr>
          <p:nvPr/>
        </p:nvSpPr>
        <p:spPr>
          <a:xfrm>
            <a:off x="286303" y="1124744"/>
            <a:ext cx="4464496" cy="5544616"/>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R="0" lvl="0" algn="l" defTabSz="914400" rtl="0" eaLnBrk="1" fontAlgn="auto" latinLnBrk="0" hangingPunct="1">
              <a:lnSpc>
                <a:spcPct val="100000"/>
              </a:lnSpc>
              <a:spcBef>
                <a:spcPct val="20000"/>
              </a:spcBef>
              <a:spcAft>
                <a:spcPts val="0"/>
              </a:spcAft>
              <a:buClrTx/>
              <a:buSzTx/>
              <a:buFont typeface="Wingdings" pitchFamily="2" charset="2"/>
              <a:buChar char="Ø"/>
              <a:tabLst/>
              <a:defRPr/>
            </a:pPr>
            <a:r>
              <a:rPr kumimoji="0" lang="en-US" sz="2400" b="1" i="0" u="none" strike="noStrike" kern="1200" cap="none" spc="0" normalizeH="0" baseline="0" noProof="0" dirty="0">
                <a:ln>
                  <a:noFill/>
                </a:ln>
                <a:solidFill>
                  <a:sysClr val="windowText" lastClr="000000"/>
                </a:solidFill>
                <a:effectLst/>
                <a:uLnTx/>
                <a:uFillTx/>
                <a:latin typeface="Book Antiqua" pitchFamily="18" charset="0"/>
              </a:rPr>
              <a:t>Step signal</a:t>
            </a:r>
          </a:p>
          <a:p>
            <a:pPr marL="742950" marR="0" lvl="1" indent="-285750" algn="just"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2400" b="0" i="0" u="none" strike="noStrike" kern="1200" cap="none" spc="0" normalizeH="0" baseline="0" noProof="0" dirty="0">
                <a:ln>
                  <a:noFill/>
                </a:ln>
                <a:solidFill>
                  <a:sysClr val="windowText" lastClr="000000"/>
                </a:solidFill>
                <a:effectLst/>
                <a:uLnTx/>
                <a:uFillTx/>
                <a:latin typeface="Book Antiqua" pitchFamily="18" charset="0"/>
              </a:rPr>
              <a:t>The step signal imitate the sudden change characteristic of actual input signal.</a:t>
            </a:r>
          </a:p>
          <a:p>
            <a:pPr marL="742950" marR="0" lvl="1" indent="-285750" algn="just" defTabSz="914400" rtl="0" eaLnBrk="1" fontAlgn="auto" latinLnBrk="0" hangingPunct="1">
              <a:lnSpc>
                <a:spcPct val="100000"/>
              </a:lnSpc>
              <a:spcBef>
                <a:spcPct val="20000"/>
              </a:spcBef>
              <a:spcAft>
                <a:spcPts val="0"/>
              </a:spcAft>
              <a:buClrTx/>
              <a:buSzTx/>
              <a:buFont typeface="Arial" pitchFamily="34" charset="0"/>
              <a:buChar char="–"/>
              <a:tabLst/>
              <a:defRPr/>
            </a:pPr>
            <a:endParaRPr lang="en-US" sz="2400" dirty="0">
              <a:solidFill>
                <a:sysClr val="windowText" lastClr="000000"/>
              </a:solidFill>
              <a:latin typeface="Book Antiqua" pitchFamily="18" charset="0"/>
            </a:endParaRPr>
          </a:p>
          <a:p>
            <a:pPr marL="742950" marR="0" lvl="1" indent="-285750" algn="just"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US" sz="2400" b="0" i="0" u="none" strike="noStrike" kern="1200" cap="none" spc="0" normalizeH="0" baseline="0" noProof="0" dirty="0">
              <a:ln>
                <a:noFill/>
              </a:ln>
              <a:solidFill>
                <a:sysClr val="windowText" lastClr="000000"/>
              </a:solidFill>
              <a:effectLst/>
              <a:uLnTx/>
              <a:uFillTx/>
              <a:latin typeface="Book Antiqua" pitchFamily="18" charset="0"/>
            </a:endParaRPr>
          </a:p>
          <a:p>
            <a:pPr marL="742950" marR="0" lvl="1" indent="-285750" algn="just"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US" sz="2400" b="0" i="0" u="none" strike="noStrike" kern="1200" cap="none" spc="0" normalizeH="0" baseline="0" noProof="0" dirty="0">
              <a:ln>
                <a:noFill/>
              </a:ln>
              <a:solidFill>
                <a:sysClr val="windowText" lastClr="000000"/>
              </a:solidFill>
              <a:effectLst/>
              <a:uLnTx/>
              <a:uFillTx/>
              <a:latin typeface="Book Antiqua" pitchFamily="18" charset="0"/>
            </a:endParaRPr>
          </a:p>
          <a:p>
            <a:pPr marL="457200" marR="0" lvl="1" indent="0" algn="just" defTabSz="914400" rtl="0" eaLnBrk="1" fontAlgn="auto" latinLnBrk="0" hangingPunct="1">
              <a:lnSpc>
                <a:spcPct val="100000"/>
              </a:lnSpc>
              <a:spcBef>
                <a:spcPct val="20000"/>
              </a:spcBef>
              <a:spcAft>
                <a:spcPts val="0"/>
              </a:spcAft>
              <a:buClrTx/>
              <a:buSzTx/>
              <a:buNone/>
              <a:tabLst/>
              <a:defRPr/>
            </a:pPr>
            <a:endParaRPr kumimoji="0" lang="en-US" sz="2400" b="0" i="0" u="none" strike="noStrike" kern="1200" cap="none" spc="0" normalizeH="0" baseline="0" noProof="0" dirty="0">
              <a:ln>
                <a:noFill/>
              </a:ln>
              <a:solidFill>
                <a:sysClr val="windowText" lastClr="000000"/>
              </a:solidFill>
              <a:effectLst/>
              <a:uLnTx/>
              <a:uFillTx/>
              <a:latin typeface="Book Antiqua" pitchFamily="18" charset="0"/>
            </a:endParaRPr>
          </a:p>
          <a:p>
            <a:pPr marL="742950" marR="0" lvl="1" indent="-285750" algn="just"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2400" b="0" i="0" u="none" strike="noStrike" kern="1200" cap="none" spc="0" normalizeH="0" baseline="0" noProof="0" dirty="0">
                <a:ln>
                  <a:noFill/>
                </a:ln>
                <a:solidFill>
                  <a:sysClr val="windowText" lastClr="000000"/>
                </a:solidFill>
                <a:effectLst/>
                <a:uLnTx/>
                <a:uFillTx/>
                <a:latin typeface="Book Antiqua" pitchFamily="18" charset="0"/>
              </a:rPr>
              <a:t>If A=1, the step signal is called unit step signal</a:t>
            </a:r>
          </a:p>
        </p:txBody>
      </p:sp>
      <p:graphicFrame>
        <p:nvGraphicFramePr>
          <p:cNvPr id="7" name="Object 6"/>
          <p:cNvGraphicFramePr>
            <a:graphicFrameLocks noChangeAspect="1"/>
          </p:cNvGraphicFramePr>
          <p:nvPr>
            <p:extLst>
              <p:ext uri="{D42A27DB-BD31-4B8C-83A1-F6EECF244321}">
                <p14:modId xmlns:p14="http://schemas.microsoft.com/office/powerpoint/2010/main" val="1610914153"/>
              </p:ext>
            </p:extLst>
          </p:nvPr>
        </p:nvGraphicFramePr>
        <p:xfrm>
          <a:off x="899592" y="3606532"/>
          <a:ext cx="2906712" cy="1062038"/>
        </p:xfrm>
        <a:graphic>
          <a:graphicData uri="http://schemas.openxmlformats.org/presentationml/2006/ole">
            <mc:AlternateContent xmlns:mc="http://schemas.openxmlformats.org/markup-compatibility/2006">
              <mc:Choice xmlns:v="urn:schemas-microsoft-com:vml" Requires="v">
                <p:oleObj spid="_x0000_s6146" name="Equation" r:id="rId3" imgW="1079280" imgH="393480" progId="Equation.DSMT4">
                  <p:embed/>
                </p:oleObj>
              </mc:Choice>
              <mc:Fallback>
                <p:oleObj name="Equation" r:id="rId3" imgW="1079280" imgH="393480" progId="Equation.DSMT4">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9592" y="3606532"/>
                        <a:ext cx="2906712" cy="1062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8" name="Group 7"/>
          <p:cNvGrpSpPr/>
          <p:nvPr/>
        </p:nvGrpSpPr>
        <p:grpSpPr>
          <a:xfrm>
            <a:off x="5405854" y="1700808"/>
            <a:ext cx="2874854" cy="4320480"/>
            <a:chOff x="5657586" y="2160566"/>
            <a:chExt cx="2874854" cy="2683427"/>
          </a:xfrm>
        </p:grpSpPr>
        <p:grpSp>
          <p:nvGrpSpPr>
            <p:cNvPr id="9" name="Group 8"/>
            <p:cNvGrpSpPr/>
            <p:nvPr/>
          </p:nvGrpSpPr>
          <p:grpSpPr>
            <a:xfrm>
              <a:off x="5657586" y="2160566"/>
              <a:ext cx="2874854" cy="2683427"/>
              <a:chOff x="4860032" y="2160566"/>
              <a:chExt cx="2874854" cy="2683427"/>
            </a:xfrm>
          </p:grpSpPr>
          <p:cxnSp>
            <p:nvCxnSpPr>
              <p:cNvPr id="12" name="Straight Arrow Connector 11"/>
              <p:cNvCxnSpPr/>
              <p:nvPr/>
            </p:nvCxnSpPr>
            <p:spPr>
              <a:xfrm>
                <a:off x="4860032" y="4293096"/>
                <a:ext cx="2664296" cy="0"/>
              </a:xfrm>
              <a:prstGeom prst="straightConnector1">
                <a:avLst/>
              </a:prstGeom>
              <a:noFill/>
              <a:ln w="28575" cap="flat" cmpd="sng" algn="ctr">
                <a:solidFill>
                  <a:srgbClr val="4F81BD">
                    <a:shade val="95000"/>
                    <a:satMod val="105000"/>
                  </a:srgbClr>
                </a:solidFill>
                <a:prstDash val="solid"/>
                <a:tailEnd type="arrow"/>
              </a:ln>
              <a:effectLst/>
            </p:spPr>
          </p:cxnSp>
          <p:cxnSp>
            <p:nvCxnSpPr>
              <p:cNvPr id="13" name="Straight Arrow Connector 12"/>
              <p:cNvCxnSpPr/>
              <p:nvPr/>
            </p:nvCxnSpPr>
            <p:spPr>
              <a:xfrm flipV="1">
                <a:off x="5436096" y="2467729"/>
                <a:ext cx="0" cy="2376264"/>
              </a:xfrm>
              <a:prstGeom prst="straightConnector1">
                <a:avLst/>
              </a:prstGeom>
              <a:noFill/>
              <a:ln w="28575" cap="flat" cmpd="sng" algn="ctr">
                <a:solidFill>
                  <a:srgbClr val="4F81BD">
                    <a:shade val="95000"/>
                    <a:satMod val="105000"/>
                  </a:srgbClr>
                </a:solidFill>
                <a:prstDash val="solid"/>
                <a:tailEnd type="arrow"/>
              </a:ln>
              <a:effectLst/>
            </p:spPr>
          </p:cxnSp>
          <p:sp>
            <p:nvSpPr>
              <p:cNvPr id="14" name="TextBox 7"/>
              <p:cNvSpPr txBox="1"/>
              <p:nvPr/>
            </p:nvSpPr>
            <p:spPr>
              <a:xfrm>
                <a:off x="5189830" y="4234943"/>
                <a:ext cx="301686"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ysClr val="windowText" lastClr="000000"/>
                    </a:solidFill>
                    <a:effectLst/>
                    <a:uLnTx/>
                    <a:uFillTx/>
                    <a:latin typeface="Calibri"/>
                    <a:ea typeface="+mn-ea"/>
                    <a:cs typeface="+mn-cs"/>
                  </a:rPr>
                  <a:t>0</a:t>
                </a:r>
              </a:p>
            </p:txBody>
          </p:sp>
          <p:sp>
            <p:nvSpPr>
              <p:cNvPr id="15" name="TextBox 8"/>
              <p:cNvSpPr txBox="1"/>
              <p:nvPr/>
            </p:nvSpPr>
            <p:spPr>
              <a:xfrm>
                <a:off x="7473276" y="4126836"/>
                <a:ext cx="261610"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ysClr val="windowText" lastClr="000000"/>
                    </a:solidFill>
                    <a:effectLst/>
                    <a:uLnTx/>
                    <a:uFillTx/>
                    <a:latin typeface="Calibri"/>
                    <a:ea typeface="+mn-ea"/>
                    <a:cs typeface="+mn-cs"/>
                  </a:rPr>
                  <a:t>t</a:t>
                </a:r>
              </a:p>
            </p:txBody>
          </p:sp>
          <p:sp>
            <p:nvSpPr>
              <p:cNvPr id="16" name="TextBox 9"/>
              <p:cNvSpPr txBox="1"/>
              <p:nvPr/>
            </p:nvSpPr>
            <p:spPr>
              <a:xfrm>
                <a:off x="5141472" y="2160566"/>
                <a:ext cx="524503"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ysClr val="windowText" lastClr="000000"/>
                    </a:solidFill>
                    <a:effectLst/>
                    <a:uLnTx/>
                    <a:uFillTx/>
                    <a:latin typeface="Calibri"/>
                    <a:ea typeface="+mn-ea"/>
                    <a:cs typeface="+mn-cs"/>
                  </a:rPr>
                  <a:t>u(t)</a:t>
                </a:r>
              </a:p>
            </p:txBody>
          </p:sp>
          <p:cxnSp>
            <p:nvCxnSpPr>
              <p:cNvPr id="17" name="Straight Connector 16"/>
              <p:cNvCxnSpPr/>
              <p:nvPr/>
            </p:nvCxnSpPr>
            <p:spPr>
              <a:xfrm>
                <a:off x="5436096" y="3140968"/>
                <a:ext cx="1872208" cy="0"/>
              </a:xfrm>
              <a:prstGeom prst="line">
                <a:avLst/>
              </a:prstGeom>
              <a:noFill/>
              <a:ln w="25400" cap="flat" cmpd="sng" algn="ctr">
                <a:solidFill>
                  <a:srgbClr val="C0504D"/>
                </a:solidFill>
                <a:prstDash val="solid"/>
              </a:ln>
              <a:effectLst>
                <a:outerShdw blurRad="40000" dist="20000" dir="5400000" rotWithShape="0">
                  <a:srgbClr val="000000">
                    <a:alpha val="38000"/>
                  </a:srgbClr>
                </a:outerShdw>
              </a:effectLst>
            </p:spPr>
          </p:cxnSp>
          <p:sp>
            <p:nvSpPr>
              <p:cNvPr id="18" name="TextBox 12"/>
              <p:cNvSpPr txBox="1"/>
              <p:nvPr/>
            </p:nvSpPr>
            <p:spPr>
              <a:xfrm>
                <a:off x="5148265" y="2955387"/>
                <a:ext cx="317716"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ysClr val="windowText" lastClr="000000"/>
                    </a:solidFill>
                    <a:effectLst/>
                    <a:uLnTx/>
                    <a:uFillTx/>
                    <a:latin typeface="Calibri"/>
                    <a:ea typeface="+mn-ea"/>
                    <a:cs typeface="+mn-cs"/>
                  </a:rPr>
                  <a:t>A</a:t>
                </a:r>
              </a:p>
            </p:txBody>
          </p:sp>
        </p:grpSp>
        <p:cxnSp>
          <p:nvCxnSpPr>
            <p:cNvPr id="10" name="Straight Connector 9"/>
            <p:cNvCxnSpPr/>
            <p:nvPr/>
          </p:nvCxnSpPr>
          <p:spPr>
            <a:xfrm flipH="1">
              <a:off x="6241832" y="3153701"/>
              <a:ext cx="0" cy="1153043"/>
            </a:xfrm>
            <a:prstGeom prst="line">
              <a:avLst/>
            </a:prstGeom>
            <a:noFill/>
            <a:ln w="25400" cap="flat" cmpd="sng" algn="ctr">
              <a:solidFill>
                <a:srgbClr val="C0504D"/>
              </a:solidFill>
              <a:prstDash val="solid"/>
            </a:ln>
            <a:effectLst>
              <a:outerShdw blurRad="40000" dist="20000" dir="5400000" rotWithShape="0">
                <a:srgbClr val="000000">
                  <a:alpha val="38000"/>
                </a:srgbClr>
              </a:outerShdw>
            </a:effectLst>
          </p:spPr>
        </p:cxnSp>
        <p:cxnSp>
          <p:nvCxnSpPr>
            <p:cNvPr id="11" name="Straight Connector 10"/>
            <p:cNvCxnSpPr/>
            <p:nvPr/>
          </p:nvCxnSpPr>
          <p:spPr>
            <a:xfrm>
              <a:off x="5868216" y="4293096"/>
              <a:ext cx="360000" cy="0"/>
            </a:xfrm>
            <a:prstGeom prst="line">
              <a:avLst/>
            </a:prstGeom>
            <a:noFill/>
            <a:ln w="25400" cap="flat" cmpd="sng" algn="ctr">
              <a:solidFill>
                <a:srgbClr val="C0504D"/>
              </a:solidFill>
              <a:prstDash val="solid"/>
            </a:ln>
            <a:effectLst>
              <a:outerShdw blurRad="40000" dist="20000" dir="5400000" rotWithShape="0">
                <a:srgbClr val="000000">
                  <a:alpha val="38000"/>
                </a:srgbClr>
              </a:outerShdw>
            </a:effectLst>
          </p:spPr>
        </p:cxnSp>
      </p:grpSp>
    </p:spTree>
    <p:extLst>
      <p:ext uri="{BB962C8B-B14F-4D97-AF65-F5344CB8AC3E}">
        <p14:creationId xmlns:p14="http://schemas.microsoft.com/office/powerpoint/2010/main" val="380016999"/>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GB"/>
              <a:t>Prepared by Vicent V.M., MSc.</a:t>
            </a:r>
          </a:p>
        </p:txBody>
      </p:sp>
      <p:sp>
        <p:nvSpPr>
          <p:cNvPr id="4" name="Slide Number Placeholder 3"/>
          <p:cNvSpPr>
            <a:spLocks noGrp="1"/>
          </p:cNvSpPr>
          <p:nvPr>
            <p:ph type="sldNum" sz="quarter" idx="12"/>
          </p:nvPr>
        </p:nvSpPr>
        <p:spPr/>
        <p:txBody>
          <a:bodyPr/>
          <a:lstStyle/>
          <a:p>
            <a:fld id="{EE9BA162-D505-4D1D-972C-DA1311D099FB}" type="slidenum">
              <a:rPr lang="en-GB" smtClean="0"/>
              <a:t>81</a:t>
            </a:fld>
            <a:endParaRPr lang="en-GB"/>
          </a:p>
        </p:txBody>
      </p:sp>
      <p:sp>
        <p:nvSpPr>
          <p:cNvPr id="5" name="Title 4"/>
          <p:cNvSpPr>
            <a:spLocks noGrp="1"/>
          </p:cNvSpPr>
          <p:nvPr>
            <p:ph type="title"/>
          </p:nvPr>
        </p:nvSpPr>
        <p:spPr>
          <a:xfrm>
            <a:off x="457200" y="274638"/>
            <a:ext cx="8229600" cy="418058"/>
          </a:xfrm>
        </p:spPr>
        <p:txBody>
          <a:bodyPr>
            <a:normAutofit fontScale="90000"/>
          </a:bodyPr>
          <a:lstStyle/>
          <a:p>
            <a:r>
              <a:rPr lang="en-GB" sz="3200" dirty="0">
                <a:solidFill>
                  <a:schemeClr val="tx1"/>
                </a:solidFill>
                <a:effectLst/>
                <a:latin typeface="Book Antiqua" pitchFamily="18" charset="0"/>
              </a:rPr>
              <a:t>Cont.. </a:t>
            </a:r>
          </a:p>
        </p:txBody>
      </p:sp>
      <p:sp>
        <p:nvSpPr>
          <p:cNvPr id="6" name="Content Placeholder 2"/>
          <p:cNvSpPr>
            <a:spLocks noGrp="1"/>
          </p:cNvSpPr>
          <p:nvPr>
            <p:ph idx="1"/>
          </p:nvPr>
        </p:nvSpPr>
        <p:spPr>
          <a:xfrm>
            <a:off x="467544" y="1196752"/>
            <a:ext cx="4042792" cy="5112568"/>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R="0" lvl="0" algn="l" defTabSz="914400" rtl="0" eaLnBrk="1" fontAlgn="auto" latinLnBrk="0" hangingPunct="1">
              <a:lnSpc>
                <a:spcPct val="100000"/>
              </a:lnSpc>
              <a:spcBef>
                <a:spcPct val="20000"/>
              </a:spcBef>
              <a:spcAft>
                <a:spcPts val="0"/>
              </a:spcAft>
              <a:buClrTx/>
              <a:buSzTx/>
              <a:buFont typeface="Wingdings" pitchFamily="2" charset="2"/>
              <a:buChar char="Ø"/>
              <a:tabLst/>
              <a:defRPr/>
            </a:pPr>
            <a:r>
              <a:rPr kumimoji="0" lang="en-US" sz="2400" b="1" i="0" u="none" strike="noStrike" kern="1200" cap="none" spc="0" normalizeH="0" baseline="0" noProof="0" dirty="0">
                <a:ln>
                  <a:noFill/>
                </a:ln>
                <a:solidFill>
                  <a:sysClr val="windowText" lastClr="000000"/>
                </a:solidFill>
                <a:effectLst/>
                <a:uLnTx/>
                <a:uFillTx/>
                <a:latin typeface="Book Antiqua" pitchFamily="18" charset="0"/>
              </a:rPr>
              <a:t>Ramp signal</a:t>
            </a:r>
          </a:p>
          <a:p>
            <a:pPr marL="742950" marR="0" lvl="1" indent="-285750" algn="just"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2400" b="0" i="0" u="none" strike="noStrike" kern="1200" cap="none" spc="0" normalizeH="0" baseline="0" noProof="0" dirty="0">
                <a:ln>
                  <a:noFill/>
                </a:ln>
                <a:solidFill>
                  <a:sysClr val="windowText" lastClr="000000"/>
                </a:solidFill>
                <a:effectLst/>
                <a:uLnTx/>
                <a:uFillTx/>
                <a:latin typeface="Book Antiqua" pitchFamily="18" charset="0"/>
              </a:rPr>
              <a:t>The ramp signal imitate the constant velocity characteristic of actual input signal.</a:t>
            </a:r>
          </a:p>
          <a:p>
            <a:pPr marL="742950" marR="0" lvl="1" indent="-285750" algn="just"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US" sz="2400" b="0" i="0" u="none" strike="noStrike" kern="1200" cap="none" spc="0" normalizeH="0" baseline="0" noProof="0" dirty="0">
              <a:ln>
                <a:noFill/>
              </a:ln>
              <a:solidFill>
                <a:sysClr val="windowText" lastClr="000000"/>
              </a:solidFill>
              <a:effectLst/>
              <a:uLnTx/>
              <a:uFillTx/>
              <a:latin typeface="Book Antiqua" pitchFamily="18" charset="0"/>
            </a:endParaRPr>
          </a:p>
          <a:p>
            <a:pPr marL="742950" marR="0" lvl="1" indent="-285750" algn="just"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US" sz="2400" b="0" i="0" u="none" strike="noStrike" kern="1200" cap="none" spc="0" normalizeH="0" baseline="0" noProof="0" dirty="0">
              <a:ln>
                <a:noFill/>
              </a:ln>
              <a:solidFill>
                <a:sysClr val="windowText" lastClr="000000"/>
              </a:solidFill>
              <a:effectLst/>
              <a:uLnTx/>
              <a:uFillTx/>
              <a:latin typeface="Book Antiqua" pitchFamily="18" charset="0"/>
            </a:endParaRPr>
          </a:p>
          <a:p>
            <a:pPr marL="742950" marR="0" lvl="1" indent="-285750" algn="just"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US" sz="2400" b="0" i="0" u="none" strike="noStrike" kern="1200" cap="none" spc="0" normalizeH="0" baseline="0" noProof="0" dirty="0">
              <a:ln>
                <a:noFill/>
              </a:ln>
              <a:solidFill>
                <a:sysClr val="windowText" lastClr="000000"/>
              </a:solidFill>
              <a:effectLst/>
              <a:uLnTx/>
              <a:uFillTx/>
              <a:latin typeface="Book Antiqua" pitchFamily="18" charset="0"/>
            </a:endParaRPr>
          </a:p>
          <a:p>
            <a:pPr marL="742950" marR="0" lvl="1" indent="-285750" algn="just"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US" sz="2400" b="0" i="0" u="none" strike="noStrike" kern="1200" cap="none" spc="0" normalizeH="0" baseline="0" noProof="0" dirty="0">
              <a:ln>
                <a:noFill/>
              </a:ln>
              <a:solidFill>
                <a:sysClr val="windowText" lastClr="000000"/>
              </a:solidFill>
              <a:effectLst/>
              <a:uLnTx/>
              <a:uFillTx/>
              <a:latin typeface="Book Antiqua" pitchFamily="18" charset="0"/>
            </a:endParaRPr>
          </a:p>
          <a:p>
            <a:pPr marL="742950" marR="0" lvl="1" indent="-285750" algn="just"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2400" b="0" i="0" u="none" strike="noStrike" kern="1200" cap="none" spc="0" normalizeH="0" baseline="0" noProof="0" dirty="0">
                <a:ln>
                  <a:noFill/>
                </a:ln>
                <a:solidFill>
                  <a:sysClr val="windowText" lastClr="000000"/>
                </a:solidFill>
                <a:effectLst/>
                <a:uLnTx/>
                <a:uFillTx/>
                <a:latin typeface="Book Antiqua" pitchFamily="18" charset="0"/>
              </a:rPr>
              <a:t>If </a:t>
            </a:r>
            <a:r>
              <a:rPr kumimoji="0" lang="en-US" sz="2400" b="0" i="1" u="none" strike="noStrike" kern="1200" cap="none" spc="0" normalizeH="0" baseline="0" noProof="0" dirty="0">
                <a:ln>
                  <a:noFill/>
                </a:ln>
                <a:solidFill>
                  <a:sysClr val="windowText" lastClr="000000"/>
                </a:solidFill>
                <a:effectLst/>
                <a:uLnTx/>
                <a:uFillTx/>
                <a:latin typeface="Book Antiqua" pitchFamily="18" charset="0"/>
              </a:rPr>
              <a:t>A=1</a:t>
            </a:r>
            <a:r>
              <a:rPr kumimoji="0" lang="en-US" sz="2400" b="0" i="0" u="none" strike="noStrike" kern="1200" cap="none" spc="0" normalizeH="0" baseline="0" noProof="0" dirty="0">
                <a:ln>
                  <a:noFill/>
                </a:ln>
                <a:solidFill>
                  <a:sysClr val="windowText" lastClr="000000"/>
                </a:solidFill>
                <a:effectLst/>
                <a:uLnTx/>
                <a:uFillTx/>
                <a:latin typeface="Book Antiqua" pitchFamily="18" charset="0"/>
              </a:rPr>
              <a:t>, the ramp signal is called unit ramp signal</a:t>
            </a:r>
          </a:p>
          <a:p>
            <a:pPr marL="742950" marR="0" lvl="1" indent="-285750" algn="just"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US" sz="2400" b="0" i="0" u="none" strike="noStrike" kern="1200" cap="none" spc="0" normalizeH="0" baseline="0" noProof="0" dirty="0">
              <a:ln>
                <a:noFill/>
              </a:ln>
              <a:solidFill>
                <a:sysClr val="windowText" lastClr="000000"/>
              </a:solidFill>
              <a:effectLst/>
              <a:uLnTx/>
              <a:uFillTx/>
              <a:latin typeface="Book Antiqua" pitchFamily="18" charset="0"/>
            </a:endParaRPr>
          </a:p>
        </p:txBody>
      </p:sp>
      <p:graphicFrame>
        <p:nvGraphicFramePr>
          <p:cNvPr id="7" name="Object 6"/>
          <p:cNvGraphicFramePr>
            <a:graphicFrameLocks noChangeAspect="1"/>
          </p:cNvGraphicFramePr>
          <p:nvPr>
            <p:extLst>
              <p:ext uri="{D42A27DB-BD31-4B8C-83A1-F6EECF244321}">
                <p14:modId xmlns:p14="http://schemas.microsoft.com/office/powerpoint/2010/main" val="4051826245"/>
              </p:ext>
            </p:extLst>
          </p:nvPr>
        </p:nvGraphicFramePr>
        <p:xfrm>
          <a:off x="899592" y="3501008"/>
          <a:ext cx="3009900" cy="1062037"/>
        </p:xfrm>
        <a:graphic>
          <a:graphicData uri="http://schemas.openxmlformats.org/presentationml/2006/ole">
            <mc:AlternateContent xmlns:mc="http://schemas.openxmlformats.org/markup-compatibility/2006">
              <mc:Choice xmlns:v="urn:schemas-microsoft-com:vml" Requires="v">
                <p:oleObj spid="_x0000_s7170" name="Equation" r:id="rId3" imgW="1117440" imgH="393480" progId="Equation.DSMT4">
                  <p:embed/>
                </p:oleObj>
              </mc:Choice>
              <mc:Fallback>
                <p:oleObj name="Equation" r:id="rId3" imgW="1117440" imgH="393480" progId="Equation.DSMT4">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9592" y="3501008"/>
                        <a:ext cx="3009900" cy="1062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8" name="Group 7"/>
          <p:cNvGrpSpPr/>
          <p:nvPr/>
        </p:nvGrpSpPr>
        <p:grpSpPr>
          <a:xfrm>
            <a:off x="5004048" y="1777632"/>
            <a:ext cx="3456384" cy="3861994"/>
            <a:chOff x="4860032" y="2160566"/>
            <a:chExt cx="2874854" cy="2683427"/>
          </a:xfrm>
        </p:grpSpPr>
        <p:cxnSp>
          <p:nvCxnSpPr>
            <p:cNvPr id="9" name="Straight Arrow Connector 8"/>
            <p:cNvCxnSpPr/>
            <p:nvPr/>
          </p:nvCxnSpPr>
          <p:spPr>
            <a:xfrm>
              <a:off x="4860032" y="4293096"/>
              <a:ext cx="2664296" cy="0"/>
            </a:xfrm>
            <a:prstGeom prst="straightConnector1">
              <a:avLst/>
            </a:prstGeom>
            <a:noFill/>
            <a:ln w="28575" cap="flat" cmpd="sng" algn="ctr">
              <a:solidFill>
                <a:srgbClr val="4F81BD">
                  <a:shade val="95000"/>
                  <a:satMod val="105000"/>
                </a:srgbClr>
              </a:solidFill>
              <a:prstDash val="solid"/>
              <a:tailEnd type="arrow"/>
            </a:ln>
            <a:effectLst/>
          </p:spPr>
        </p:cxnSp>
        <p:cxnSp>
          <p:nvCxnSpPr>
            <p:cNvPr id="10" name="Straight Arrow Connector 9"/>
            <p:cNvCxnSpPr/>
            <p:nvPr/>
          </p:nvCxnSpPr>
          <p:spPr>
            <a:xfrm flipV="1">
              <a:off x="5436096" y="2467729"/>
              <a:ext cx="0" cy="2376264"/>
            </a:xfrm>
            <a:prstGeom prst="straightConnector1">
              <a:avLst/>
            </a:prstGeom>
            <a:noFill/>
            <a:ln w="28575" cap="flat" cmpd="sng" algn="ctr">
              <a:solidFill>
                <a:srgbClr val="4F81BD">
                  <a:shade val="95000"/>
                  <a:satMod val="105000"/>
                </a:srgbClr>
              </a:solidFill>
              <a:prstDash val="solid"/>
              <a:tailEnd type="arrow"/>
            </a:ln>
            <a:effectLst/>
          </p:spPr>
        </p:cxnSp>
        <p:sp>
          <p:nvSpPr>
            <p:cNvPr id="11" name="TextBox 7"/>
            <p:cNvSpPr txBox="1"/>
            <p:nvPr/>
          </p:nvSpPr>
          <p:spPr>
            <a:xfrm>
              <a:off x="5189830" y="4234943"/>
              <a:ext cx="301686"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ysClr val="windowText" lastClr="000000"/>
                  </a:solidFill>
                  <a:effectLst/>
                  <a:uLnTx/>
                  <a:uFillTx/>
                  <a:latin typeface="Calibri"/>
                  <a:ea typeface="+mn-ea"/>
                  <a:cs typeface="+mn-cs"/>
                </a:rPr>
                <a:t>0</a:t>
              </a:r>
            </a:p>
          </p:txBody>
        </p:sp>
        <p:sp>
          <p:nvSpPr>
            <p:cNvPr id="12" name="TextBox 8"/>
            <p:cNvSpPr txBox="1"/>
            <p:nvPr/>
          </p:nvSpPr>
          <p:spPr>
            <a:xfrm>
              <a:off x="7473276" y="4126836"/>
              <a:ext cx="261610"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ysClr val="windowText" lastClr="000000"/>
                  </a:solidFill>
                  <a:effectLst/>
                  <a:uLnTx/>
                  <a:uFillTx/>
                  <a:latin typeface="Calibri"/>
                  <a:ea typeface="+mn-ea"/>
                  <a:cs typeface="+mn-cs"/>
                </a:rPr>
                <a:t>t</a:t>
              </a:r>
            </a:p>
          </p:txBody>
        </p:sp>
        <p:sp>
          <p:nvSpPr>
            <p:cNvPr id="13" name="TextBox 9"/>
            <p:cNvSpPr txBox="1"/>
            <p:nvPr/>
          </p:nvSpPr>
          <p:spPr>
            <a:xfrm>
              <a:off x="5141472" y="2160566"/>
              <a:ext cx="482824"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ysClr val="windowText" lastClr="000000"/>
                  </a:solidFill>
                  <a:effectLst/>
                  <a:uLnTx/>
                  <a:uFillTx/>
                  <a:latin typeface="Calibri"/>
                  <a:ea typeface="+mn-ea"/>
                  <a:cs typeface="+mn-cs"/>
                </a:rPr>
                <a:t>r(t)</a:t>
              </a:r>
            </a:p>
          </p:txBody>
        </p:sp>
        <p:cxnSp>
          <p:nvCxnSpPr>
            <p:cNvPr id="14" name="Straight Connector 13"/>
            <p:cNvCxnSpPr/>
            <p:nvPr/>
          </p:nvCxnSpPr>
          <p:spPr>
            <a:xfrm flipV="1">
              <a:off x="5434398" y="3168264"/>
              <a:ext cx="1805666" cy="1107830"/>
            </a:xfrm>
            <a:prstGeom prst="line">
              <a:avLst/>
            </a:prstGeom>
            <a:noFill/>
            <a:ln w="25400" cap="flat" cmpd="sng" algn="ctr">
              <a:solidFill>
                <a:srgbClr val="C0504D"/>
              </a:solidFill>
              <a:prstDash val="solid"/>
            </a:ln>
            <a:effectLst>
              <a:outerShdw blurRad="40000" dist="20000" dir="5400000" rotWithShape="0">
                <a:srgbClr val="000000">
                  <a:alpha val="38000"/>
                </a:srgbClr>
              </a:outerShdw>
            </a:effectLst>
          </p:spPr>
        </p:cxnSp>
      </p:grpSp>
    </p:spTree>
    <p:extLst>
      <p:ext uri="{BB962C8B-B14F-4D97-AF65-F5344CB8AC3E}">
        <p14:creationId xmlns:p14="http://schemas.microsoft.com/office/powerpoint/2010/main" val="15696428"/>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GB"/>
              <a:t>Prepared by Vicent V.M., MSc.</a:t>
            </a:r>
          </a:p>
        </p:txBody>
      </p:sp>
      <p:sp>
        <p:nvSpPr>
          <p:cNvPr id="4" name="Slide Number Placeholder 3"/>
          <p:cNvSpPr>
            <a:spLocks noGrp="1"/>
          </p:cNvSpPr>
          <p:nvPr>
            <p:ph type="sldNum" sz="quarter" idx="12"/>
          </p:nvPr>
        </p:nvSpPr>
        <p:spPr/>
        <p:txBody>
          <a:bodyPr/>
          <a:lstStyle/>
          <a:p>
            <a:fld id="{EE9BA162-D505-4D1D-972C-DA1311D099FB}" type="slidenum">
              <a:rPr lang="en-GB" smtClean="0"/>
              <a:t>82</a:t>
            </a:fld>
            <a:endParaRPr lang="en-GB"/>
          </a:p>
        </p:txBody>
      </p:sp>
      <p:sp>
        <p:nvSpPr>
          <p:cNvPr id="5" name="Title 4"/>
          <p:cNvSpPr>
            <a:spLocks noGrp="1"/>
          </p:cNvSpPr>
          <p:nvPr>
            <p:ph type="title"/>
          </p:nvPr>
        </p:nvSpPr>
        <p:spPr>
          <a:xfrm>
            <a:off x="457200" y="274638"/>
            <a:ext cx="8229600" cy="490066"/>
          </a:xfrm>
        </p:spPr>
        <p:txBody>
          <a:bodyPr>
            <a:normAutofit fontScale="90000"/>
          </a:bodyPr>
          <a:lstStyle/>
          <a:p>
            <a:r>
              <a:rPr lang="en-GB" sz="3200" dirty="0">
                <a:solidFill>
                  <a:schemeClr val="tx1"/>
                </a:solidFill>
                <a:effectLst/>
                <a:latin typeface="Book Antiqua" pitchFamily="18" charset="0"/>
              </a:rPr>
              <a:t>Cont..</a:t>
            </a:r>
          </a:p>
        </p:txBody>
      </p:sp>
      <p:sp>
        <p:nvSpPr>
          <p:cNvPr id="6" name="Content Placeholder 2"/>
          <p:cNvSpPr>
            <a:spLocks noGrp="1"/>
          </p:cNvSpPr>
          <p:nvPr>
            <p:ph idx="1"/>
          </p:nvPr>
        </p:nvSpPr>
        <p:spPr>
          <a:xfrm>
            <a:off x="323528" y="980729"/>
            <a:ext cx="4752528" cy="5112568"/>
          </a:xfrm>
          <a:prstGeom prst="rect">
            <a:avLst/>
          </a:prstGeom>
        </p:spPr>
        <p:txBody>
          <a:bodyPr vert="horz" lIns="91440" tIns="45720" rIns="91440" bIns="45720" rtlCol="0">
            <a:normAutofit lnSpcReduction="1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R="0" lvl="0" algn="l" defTabSz="914400" rtl="0" eaLnBrk="1" fontAlgn="auto" latinLnBrk="0" hangingPunct="1">
              <a:lnSpc>
                <a:spcPct val="100000"/>
              </a:lnSpc>
              <a:spcBef>
                <a:spcPct val="20000"/>
              </a:spcBef>
              <a:spcAft>
                <a:spcPts val="0"/>
              </a:spcAft>
              <a:buClrTx/>
              <a:buSzTx/>
              <a:buFont typeface="Wingdings" pitchFamily="2" charset="2"/>
              <a:buChar char="Ø"/>
              <a:tabLst/>
              <a:defRPr/>
            </a:pPr>
            <a:r>
              <a:rPr kumimoji="0" lang="en-US" sz="2400" b="1" i="0" u="none" strike="noStrike" kern="1200" cap="none" spc="0" normalizeH="0" baseline="0" noProof="0" dirty="0">
                <a:ln>
                  <a:noFill/>
                </a:ln>
                <a:solidFill>
                  <a:sysClr val="windowText" lastClr="000000"/>
                </a:solidFill>
                <a:effectLst/>
                <a:uLnTx/>
                <a:uFillTx/>
                <a:latin typeface="Book Antiqua" pitchFamily="18" charset="0"/>
              </a:rPr>
              <a:t>Parabolic signal</a:t>
            </a:r>
          </a:p>
          <a:p>
            <a:pPr marL="742950" marR="0" lvl="1" indent="-285750" algn="just"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2400" b="0" i="0" u="none" strike="noStrike" kern="1200" cap="none" spc="0" normalizeH="0" baseline="0" noProof="0" dirty="0">
                <a:ln>
                  <a:noFill/>
                </a:ln>
                <a:solidFill>
                  <a:sysClr val="windowText" lastClr="000000"/>
                </a:solidFill>
                <a:effectLst/>
                <a:uLnTx/>
                <a:uFillTx/>
                <a:latin typeface="Book Antiqua" pitchFamily="18" charset="0"/>
              </a:rPr>
              <a:t>The parabolic signal imitate the constant acceleration characteristic of actual input signal.</a:t>
            </a:r>
          </a:p>
          <a:p>
            <a:pPr marL="742950" marR="0" lvl="1" indent="-285750" algn="just"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US" sz="2400" b="0" i="0" u="none" strike="noStrike" kern="1200" cap="none" spc="0" normalizeH="0" baseline="0" noProof="0" dirty="0">
              <a:ln>
                <a:noFill/>
              </a:ln>
              <a:solidFill>
                <a:sysClr val="windowText" lastClr="000000"/>
              </a:solidFill>
              <a:effectLst/>
              <a:uLnTx/>
              <a:uFillTx/>
              <a:latin typeface="Book Antiqua" pitchFamily="18" charset="0"/>
            </a:endParaRPr>
          </a:p>
          <a:p>
            <a:pPr marL="742950" marR="0" lvl="1" indent="-285750" algn="just"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US" sz="2400" b="0" i="0" u="none" strike="noStrike" kern="1200" cap="none" spc="0" normalizeH="0" baseline="0" noProof="0" dirty="0">
              <a:ln>
                <a:noFill/>
              </a:ln>
              <a:solidFill>
                <a:sysClr val="windowText" lastClr="000000"/>
              </a:solidFill>
              <a:effectLst/>
              <a:uLnTx/>
              <a:uFillTx/>
              <a:latin typeface="Book Antiqua" pitchFamily="18" charset="0"/>
            </a:endParaRPr>
          </a:p>
          <a:p>
            <a:pPr marL="742950" marR="0" lvl="1" indent="-285750" algn="just"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US" sz="2400" b="0" i="0" u="none" strike="noStrike" kern="1200" cap="none" spc="0" normalizeH="0" baseline="0" noProof="0" dirty="0">
              <a:ln>
                <a:noFill/>
              </a:ln>
              <a:solidFill>
                <a:sysClr val="windowText" lastClr="000000"/>
              </a:solidFill>
              <a:effectLst/>
              <a:uLnTx/>
              <a:uFillTx/>
              <a:latin typeface="Book Antiqua" pitchFamily="18" charset="0"/>
            </a:endParaRPr>
          </a:p>
          <a:p>
            <a:pPr marL="742950" marR="0" lvl="1" indent="-285750" algn="just"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US" sz="2400" b="0" i="0" u="none" strike="noStrike" kern="1200" cap="none" spc="0" normalizeH="0" baseline="0" noProof="0" dirty="0">
              <a:ln>
                <a:noFill/>
              </a:ln>
              <a:solidFill>
                <a:sysClr val="windowText" lastClr="000000"/>
              </a:solidFill>
              <a:effectLst/>
              <a:uLnTx/>
              <a:uFillTx/>
              <a:latin typeface="Book Antiqua" pitchFamily="18" charset="0"/>
            </a:endParaRPr>
          </a:p>
          <a:p>
            <a:pPr marL="742950" marR="0" lvl="1" indent="-285750" algn="just"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US" sz="2400" b="0" i="0" u="none" strike="noStrike" kern="1200" cap="none" spc="0" normalizeH="0" baseline="0" noProof="0" dirty="0">
              <a:ln>
                <a:noFill/>
              </a:ln>
              <a:solidFill>
                <a:sysClr val="windowText" lastClr="000000"/>
              </a:solidFill>
              <a:effectLst/>
              <a:uLnTx/>
              <a:uFillTx/>
              <a:latin typeface="Book Antiqua" pitchFamily="18" charset="0"/>
            </a:endParaRPr>
          </a:p>
          <a:p>
            <a:pPr marL="742950" marR="0" lvl="1" indent="-285750" algn="just"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2400" b="0" i="0" u="none" strike="noStrike" kern="1200" cap="none" spc="0" normalizeH="0" baseline="0" noProof="0" dirty="0">
                <a:ln>
                  <a:noFill/>
                </a:ln>
                <a:solidFill>
                  <a:sysClr val="windowText" lastClr="000000"/>
                </a:solidFill>
                <a:effectLst/>
                <a:uLnTx/>
                <a:uFillTx/>
                <a:latin typeface="Book Antiqua" pitchFamily="18" charset="0"/>
              </a:rPr>
              <a:t>If </a:t>
            </a:r>
            <a:r>
              <a:rPr kumimoji="0" lang="en-US" sz="2400" b="0" i="1" u="none" strike="noStrike" kern="1200" cap="none" spc="0" normalizeH="0" baseline="0" noProof="0" dirty="0">
                <a:ln>
                  <a:noFill/>
                </a:ln>
                <a:solidFill>
                  <a:sysClr val="windowText" lastClr="000000"/>
                </a:solidFill>
                <a:effectLst/>
                <a:uLnTx/>
                <a:uFillTx/>
                <a:latin typeface="Book Antiqua" pitchFamily="18" charset="0"/>
              </a:rPr>
              <a:t>A=1</a:t>
            </a:r>
            <a:r>
              <a:rPr kumimoji="0" lang="en-US" sz="2400" b="0" i="0" u="none" strike="noStrike" kern="1200" cap="none" spc="0" normalizeH="0" baseline="0" noProof="0" dirty="0">
                <a:ln>
                  <a:noFill/>
                </a:ln>
                <a:solidFill>
                  <a:sysClr val="windowText" lastClr="000000"/>
                </a:solidFill>
                <a:effectLst/>
                <a:uLnTx/>
                <a:uFillTx/>
                <a:latin typeface="Book Antiqua" pitchFamily="18" charset="0"/>
              </a:rPr>
              <a:t>, the parabolic signal is called unit parabolic signal.</a:t>
            </a:r>
          </a:p>
          <a:p>
            <a:pPr marL="742950" marR="0" lvl="1" indent="-285750" algn="just"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US" sz="2400" b="0" i="0" u="none" strike="noStrike" kern="1200" cap="none" spc="0" normalizeH="0" baseline="0" noProof="0" dirty="0">
              <a:ln>
                <a:noFill/>
              </a:ln>
              <a:solidFill>
                <a:sysClr val="windowText" lastClr="000000"/>
              </a:solidFill>
              <a:effectLst/>
              <a:uLnTx/>
              <a:uFillTx/>
              <a:latin typeface="Book Antiqua" pitchFamily="18" charset="0"/>
            </a:endParaRPr>
          </a:p>
        </p:txBody>
      </p:sp>
      <p:graphicFrame>
        <p:nvGraphicFramePr>
          <p:cNvPr id="7" name="Object 6"/>
          <p:cNvGraphicFramePr>
            <a:graphicFrameLocks noChangeAspect="1"/>
          </p:cNvGraphicFramePr>
          <p:nvPr>
            <p:extLst>
              <p:ext uri="{D42A27DB-BD31-4B8C-83A1-F6EECF244321}">
                <p14:modId xmlns:p14="http://schemas.microsoft.com/office/powerpoint/2010/main" val="2873280694"/>
              </p:ext>
            </p:extLst>
          </p:nvPr>
        </p:nvGraphicFramePr>
        <p:xfrm>
          <a:off x="683568" y="3212976"/>
          <a:ext cx="3352800" cy="1609725"/>
        </p:xfrm>
        <a:graphic>
          <a:graphicData uri="http://schemas.openxmlformats.org/presentationml/2006/ole">
            <mc:AlternateContent xmlns:mc="http://schemas.openxmlformats.org/markup-compatibility/2006">
              <mc:Choice xmlns:v="urn:schemas-microsoft-com:vml" Requires="v">
                <p:oleObj spid="_x0000_s8194" name="Equation" r:id="rId3" imgW="1244520" imgH="596880" progId="Equation.DSMT4">
                  <p:embed/>
                </p:oleObj>
              </mc:Choice>
              <mc:Fallback>
                <p:oleObj name="Equation" r:id="rId3" imgW="1244520" imgH="596880" progId="Equation.DSMT4">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3568" y="3212976"/>
                        <a:ext cx="3352800" cy="160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8" name="Group 7"/>
          <p:cNvGrpSpPr/>
          <p:nvPr/>
        </p:nvGrpSpPr>
        <p:grpSpPr>
          <a:xfrm>
            <a:off x="5250004" y="1412776"/>
            <a:ext cx="3312368" cy="4177212"/>
            <a:chOff x="3723974" y="180403"/>
            <a:chExt cx="4808466" cy="3699776"/>
          </a:xfrm>
        </p:grpSpPr>
        <p:grpSp>
          <p:nvGrpSpPr>
            <p:cNvPr id="9" name="Group 8"/>
            <p:cNvGrpSpPr/>
            <p:nvPr/>
          </p:nvGrpSpPr>
          <p:grpSpPr>
            <a:xfrm>
              <a:off x="5657586" y="1196752"/>
              <a:ext cx="2874854" cy="2683427"/>
              <a:chOff x="4860032" y="2160566"/>
              <a:chExt cx="2874854" cy="2683427"/>
            </a:xfrm>
          </p:grpSpPr>
          <p:cxnSp>
            <p:nvCxnSpPr>
              <p:cNvPr id="11" name="Straight Arrow Connector 10"/>
              <p:cNvCxnSpPr/>
              <p:nvPr/>
            </p:nvCxnSpPr>
            <p:spPr>
              <a:xfrm>
                <a:off x="4860032" y="4293096"/>
                <a:ext cx="2664296" cy="0"/>
              </a:xfrm>
              <a:prstGeom prst="straightConnector1">
                <a:avLst/>
              </a:prstGeom>
              <a:noFill/>
              <a:ln w="28575" cap="flat" cmpd="sng" algn="ctr">
                <a:solidFill>
                  <a:srgbClr val="4F81BD">
                    <a:shade val="95000"/>
                    <a:satMod val="105000"/>
                  </a:srgbClr>
                </a:solidFill>
                <a:prstDash val="solid"/>
                <a:tailEnd type="arrow"/>
              </a:ln>
              <a:effectLst/>
            </p:spPr>
          </p:cxnSp>
          <p:cxnSp>
            <p:nvCxnSpPr>
              <p:cNvPr id="12" name="Straight Arrow Connector 11"/>
              <p:cNvCxnSpPr/>
              <p:nvPr/>
            </p:nvCxnSpPr>
            <p:spPr>
              <a:xfrm flipV="1">
                <a:off x="5436096" y="2467729"/>
                <a:ext cx="0" cy="2376264"/>
              </a:xfrm>
              <a:prstGeom prst="straightConnector1">
                <a:avLst/>
              </a:prstGeom>
              <a:noFill/>
              <a:ln w="28575" cap="flat" cmpd="sng" algn="ctr">
                <a:solidFill>
                  <a:srgbClr val="4F81BD">
                    <a:shade val="95000"/>
                    <a:satMod val="105000"/>
                  </a:srgbClr>
                </a:solidFill>
                <a:prstDash val="solid"/>
                <a:tailEnd type="arrow"/>
              </a:ln>
              <a:effectLst/>
            </p:spPr>
          </p:cxnSp>
          <p:sp>
            <p:nvSpPr>
              <p:cNvPr id="13" name="TextBox 7"/>
              <p:cNvSpPr txBox="1"/>
              <p:nvPr/>
            </p:nvSpPr>
            <p:spPr>
              <a:xfrm>
                <a:off x="5189830" y="4234943"/>
                <a:ext cx="301686"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ysClr val="windowText" lastClr="000000"/>
                    </a:solidFill>
                    <a:effectLst/>
                    <a:uLnTx/>
                    <a:uFillTx/>
                    <a:latin typeface="Calibri"/>
                    <a:ea typeface="+mn-ea"/>
                    <a:cs typeface="+mn-cs"/>
                  </a:rPr>
                  <a:t>0</a:t>
                </a:r>
              </a:p>
            </p:txBody>
          </p:sp>
          <p:sp>
            <p:nvSpPr>
              <p:cNvPr id="14" name="TextBox 8"/>
              <p:cNvSpPr txBox="1"/>
              <p:nvPr/>
            </p:nvSpPr>
            <p:spPr>
              <a:xfrm>
                <a:off x="7473276" y="4126836"/>
                <a:ext cx="261610"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ysClr val="windowText" lastClr="000000"/>
                    </a:solidFill>
                    <a:effectLst/>
                    <a:uLnTx/>
                    <a:uFillTx/>
                    <a:latin typeface="Calibri"/>
                    <a:ea typeface="+mn-ea"/>
                    <a:cs typeface="+mn-cs"/>
                  </a:rPr>
                  <a:t>t</a:t>
                </a:r>
              </a:p>
            </p:txBody>
          </p:sp>
          <p:sp>
            <p:nvSpPr>
              <p:cNvPr id="15" name="TextBox 9"/>
              <p:cNvSpPr txBox="1"/>
              <p:nvPr/>
            </p:nvSpPr>
            <p:spPr>
              <a:xfrm>
                <a:off x="5141472" y="2160566"/>
                <a:ext cx="524503"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ysClr val="windowText" lastClr="000000"/>
                    </a:solidFill>
                    <a:effectLst/>
                    <a:uLnTx/>
                    <a:uFillTx/>
                    <a:latin typeface="Calibri"/>
                    <a:ea typeface="+mn-ea"/>
                    <a:cs typeface="+mn-cs"/>
                  </a:rPr>
                  <a:t>p(t)</a:t>
                </a:r>
              </a:p>
            </p:txBody>
          </p:sp>
        </p:grpSp>
        <p:sp>
          <p:nvSpPr>
            <p:cNvPr id="10" name="Arc 9"/>
            <p:cNvSpPr/>
            <p:nvPr/>
          </p:nvSpPr>
          <p:spPr>
            <a:xfrm rot="4438560">
              <a:off x="4193859" y="-289482"/>
              <a:ext cx="3202209" cy="4141980"/>
            </a:xfrm>
            <a:prstGeom prst="arc">
              <a:avLst>
                <a:gd name="adj1" fmla="val 17934159"/>
                <a:gd name="adj2" fmla="val 0"/>
              </a:avLst>
            </a:prstGeom>
            <a:noFill/>
            <a:ln w="25400" cap="flat" cmpd="sng" algn="ctr">
              <a:solidFill>
                <a:srgbClr val="C0504D"/>
              </a:solidFill>
              <a:prstDash val="solid"/>
            </a:ln>
            <a:effectLst>
              <a:outerShdw blurRad="40000" dist="20000" dir="5400000" rotWithShape="0">
                <a:srgbClr val="000000">
                  <a:alpha val="38000"/>
                </a:srgbClr>
              </a:outerShdw>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ysClr val="windowText" lastClr="000000"/>
                </a:solidFill>
                <a:effectLst/>
                <a:uLnTx/>
                <a:uFillTx/>
                <a:latin typeface="Calibri"/>
                <a:ea typeface="+mn-ea"/>
                <a:cs typeface="+mn-cs"/>
              </a:endParaRPr>
            </a:p>
          </p:txBody>
        </p:sp>
      </p:grpSp>
    </p:spTree>
    <p:extLst>
      <p:ext uri="{BB962C8B-B14F-4D97-AF65-F5344CB8AC3E}">
        <p14:creationId xmlns:p14="http://schemas.microsoft.com/office/powerpoint/2010/main" val="2138345478"/>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95536" y="836712"/>
            <a:ext cx="8229600" cy="5328592"/>
          </a:xfrm>
        </p:spPr>
        <p:txBody>
          <a:bodyPr/>
          <a:lstStyle/>
          <a:p>
            <a:pPr marL="109728" indent="0" algn="ctr">
              <a:buNone/>
            </a:pPr>
            <a:r>
              <a:rPr lang="en-GB" sz="2800" b="1" dirty="0">
                <a:solidFill>
                  <a:prstClr val="black"/>
                </a:solidFill>
                <a:latin typeface="Book Antiqua" pitchFamily="18" charset="0"/>
                <a:ea typeface="+mj-ea"/>
                <a:cs typeface="+mj-cs"/>
              </a:rPr>
              <a:t>Laplace Transform of Test Signals</a:t>
            </a:r>
          </a:p>
          <a:p>
            <a:endParaRPr lang="en-GB" dirty="0"/>
          </a:p>
          <a:p>
            <a:pPr>
              <a:buClrTx/>
              <a:buFont typeface="Wingdings" pitchFamily="2" charset="2"/>
              <a:buChar char="Ø"/>
            </a:pPr>
            <a:r>
              <a:rPr lang="en-GB" dirty="0">
                <a:latin typeface="Book Antiqua" pitchFamily="18" charset="0"/>
              </a:rPr>
              <a:t>I</a:t>
            </a:r>
            <a:r>
              <a:rPr lang="en-GB" sz="2800" dirty="0">
                <a:latin typeface="Book Antiqua" pitchFamily="18" charset="0"/>
              </a:rPr>
              <a:t>mpulse</a:t>
            </a:r>
            <a:r>
              <a:rPr lang="en-GB" dirty="0"/>
              <a:t> </a:t>
            </a:r>
          </a:p>
          <a:p>
            <a:endParaRPr lang="en-GB" dirty="0"/>
          </a:p>
          <a:p>
            <a:endParaRPr lang="en-GB" dirty="0"/>
          </a:p>
          <a:p>
            <a:endParaRPr lang="en-GB" dirty="0"/>
          </a:p>
          <a:p>
            <a:endParaRPr lang="en-GB" dirty="0"/>
          </a:p>
          <a:p>
            <a:pPr marL="457200" lvl="0" indent="-457200">
              <a:spcBef>
                <a:spcPct val="20000"/>
              </a:spcBef>
              <a:buClrTx/>
              <a:buSzTx/>
              <a:buFont typeface="Wingdings" pitchFamily="2" charset="2"/>
              <a:buChar char="Ø"/>
            </a:pPr>
            <a:r>
              <a:rPr lang="en-GB" sz="2800" dirty="0">
                <a:solidFill>
                  <a:prstClr val="black"/>
                </a:solidFill>
                <a:latin typeface="Book Antiqua" pitchFamily="18" charset="0"/>
              </a:rPr>
              <a:t>Step</a:t>
            </a:r>
          </a:p>
          <a:p>
            <a:endParaRPr lang="en-GB" dirty="0"/>
          </a:p>
          <a:p>
            <a:endParaRPr lang="en-GB" dirty="0"/>
          </a:p>
          <a:p>
            <a:endParaRPr lang="en-GB" dirty="0"/>
          </a:p>
          <a:p>
            <a:endParaRPr lang="en-GB" dirty="0"/>
          </a:p>
          <a:p>
            <a:endParaRPr lang="en-GB" dirty="0"/>
          </a:p>
          <a:p>
            <a:endParaRPr lang="en-GB" dirty="0"/>
          </a:p>
          <a:p>
            <a:endParaRPr lang="en-GB" dirty="0"/>
          </a:p>
        </p:txBody>
      </p:sp>
      <p:sp>
        <p:nvSpPr>
          <p:cNvPr id="3" name="Footer Placeholder 2"/>
          <p:cNvSpPr>
            <a:spLocks noGrp="1"/>
          </p:cNvSpPr>
          <p:nvPr>
            <p:ph type="ftr" sz="quarter" idx="11"/>
          </p:nvPr>
        </p:nvSpPr>
        <p:spPr/>
        <p:txBody>
          <a:bodyPr/>
          <a:lstStyle/>
          <a:p>
            <a:r>
              <a:rPr lang="en-GB"/>
              <a:t>Prepared by Vicent V.M., MSc.</a:t>
            </a:r>
          </a:p>
        </p:txBody>
      </p:sp>
      <p:sp>
        <p:nvSpPr>
          <p:cNvPr id="4" name="Slide Number Placeholder 3"/>
          <p:cNvSpPr>
            <a:spLocks noGrp="1"/>
          </p:cNvSpPr>
          <p:nvPr>
            <p:ph type="sldNum" sz="quarter" idx="12"/>
          </p:nvPr>
        </p:nvSpPr>
        <p:spPr/>
        <p:txBody>
          <a:bodyPr/>
          <a:lstStyle/>
          <a:p>
            <a:fld id="{EE9BA162-D505-4D1D-972C-DA1311D099FB}" type="slidenum">
              <a:rPr lang="en-GB" smtClean="0"/>
              <a:t>83</a:t>
            </a:fld>
            <a:endParaRPr lang="en-GB"/>
          </a:p>
        </p:txBody>
      </p:sp>
      <p:sp>
        <p:nvSpPr>
          <p:cNvPr id="5" name="Title 4"/>
          <p:cNvSpPr>
            <a:spLocks noGrp="1"/>
          </p:cNvSpPr>
          <p:nvPr>
            <p:ph type="title"/>
          </p:nvPr>
        </p:nvSpPr>
        <p:spPr>
          <a:xfrm>
            <a:off x="395536" y="188640"/>
            <a:ext cx="8229600" cy="504056"/>
          </a:xfrm>
        </p:spPr>
        <p:txBody>
          <a:bodyPr>
            <a:normAutofit fontScale="90000"/>
          </a:bodyPr>
          <a:lstStyle/>
          <a:p>
            <a:r>
              <a:rPr lang="en-GB" sz="3200" dirty="0">
                <a:solidFill>
                  <a:schemeClr val="tx1"/>
                </a:solidFill>
                <a:effectLst/>
                <a:latin typeface="Book Antiqua" pitchFamily="18" charset="0"/>
              </a:rPr>
              <a:t>Cont..</a:t>
            </a:r>
          </a:p>
        </p:txBody>
      </p:sp>
      <p:graphicFrame>
        <p:nvGraphicFramePr>
          <p:cNvPr id="7" name="Object 6"/>
          <p:cNvGraphicFramePr>
            <a:graphicFrameLocks noChangeAspect="1"/>
          </p:cNvGraphicFramePr>
          <p:nvPr>
            <p:extLst>
              <p:ext uri="{D42A27DB-BD31-4B8C-83A1-F6EECF244321}">
                <p14:modId xmlns:p14="http://schemas.microsoft.com/office/powerpoint/2010/main" val="1017207771"/>
              </p:ext>
            </p:extLst>
          </p:nvPr>
        </p:nvGraphicFramePr>
        <p:xfrm>
          <a:off x="3347864" y="1628800"/>
          <a:ext cx="2981355" cy="1077466"/>
        </p:xfrm>
        <a:graphic>
          <a:graphicData uri="http://schemas.openxmlformats.org/presentationml/2006/ole">
            <mc:AlternateContent xmlns:mc="http://schemas.openxmlformats.org/markup-compatibility/2006">
              <mc:Choice xmlns:v="urn:schemas-microsoft-com:vml" Requires="v">
                <p:oleObj spid="_x0000_s9218" name="Equation" r:id="rId3" imgW="1091726" imgH="393529" progId="Equation.3">
                  <p:embed/>
                </p:oleObj>
              </mc:Choice>
              <mc:Fallback>
                <p:oleObj name="Equation" r:id="rId3" imgW="1091726" imgH="393529" progId="Equation.3">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47864" y="1628800"/>
                        <a:ext cx="2981355" cy="1077466"/>
                      </a:xfrm>
                      <a:prstGeom prst="rect">
                        <a:avLst/>
                      </a:prstGeom>
                      <a:noFill/>
                      <a:ln>
                        <a:noFill/>
                      </a:ln>
                    </p:spPr>
                  </p:pic>
                </p:oleObj>
              </mc:Fallback>
            </mc:AlternateContent>
          </a:graphicData>
        </a:graphic>
      </p:graphicFrame>
      <p:graphicFrame>
        <p:nvGraphicFramePr>
          <p:cNvPr id="8" name="Object 7"/>
          <p:cNvGraphicFramePr>
            <a:graphicFrameLocks noChangeAspect="1"/>
          </p:cNvGraphicFramePr>
          <p:nvPr>
            <p:extLst>
              <p:ext uri="{D42A27DB-BD31-4B8C-83A1-F6EECF244321}">
                <p14:modId xmlns:p14="http://schemas.microsoft.com/office/powerpoint/2010/main" val="2074297951"/>
              </p:ext>
            </p:extLst>
          </p:nvPr>
        </p:nvGraphicFramePr>
        <p:xfrm>
          <a:off x="3203848" y="2924944"/>
          <a:ext cx="3062287" cy="538163"/>
        </p:xfrm>
        <a:graphic>
          <a:graphicData uri="http://schemas.openxmlformats.org/presentationml/2006/ole">
            <mc:AlternateContent xmlns:mc="http://schemas.openxmlformats.org/markup-compatibility/2006">
              <mc:Choice xmlns:v="urn:schemas-microsoft-com:vml" Requires="v">
                <p:oleObj spid="_x0000_s9219" name="Equation" r:id="rId5" imgW="1015559" imgH="177723" progId="Equation.3">
                  <p:embed/>
                </p:oleObj>
              </mc:Choice>
              <mc:Fallback>
                <p:oleObj name="Equation" r:id="rId5" imgW="1015559" imgH="177723" progId="Equation.3">
                  <p:embed/>
                  <p:pic>
                    <p:nvPicPr>
                      <p:cNvPr id="0" name="Object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03848" y="2924944"/>
                        <a:ext cx="3062287" cy="538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 name="Object 8"/>
          <p:cNvGraphicFramePr>
            <a:graphicFrameLocks noChangeAspect="1"/>
          </p:cNvGraphicFramePr>
          <p:nvPr>
            <p:extLst>
              <p:ext uri="{D42A27DB-BD31-4B8C-83A1-F6EECF244321}">
                <p14:modId xmlns:p14="http://schemas.microsoft.com/office/powerpoint/2010/main" val="846573124"/>
              </p:ext>
            </p:extLst>
          </p:nvPr>
        </p:nvGraphicFramePr>
        <p:xfrm>
          <a:off x="3563888" y="4005064"/>
          <a:ext cx="3085170" cy="1126679"/>
        </p:xfrm>
        <a:graphic>
          <a:graphicData uri="http://schemas.openxmlformats.org/presentationml/2006/ole">
            <mc:AlternateContent xmlns:mc="http://schemas.openxmlformats.org/markup-compatibility/2006">
              <mc:Choice xmlns:v="urn:schemas-microsoft-com:vml" Requires="v">
                <p:oleObj spid="_x0000_s9220" name="Equation" r:id="rId7" imgW="1079032" imgH="393529" progId="Equation.3">
                  <p:embed/>
                </p:oleObj>
              </mc:Choice>
              <mc:Fallback>
                <p:oleObj name="Equation" r:id="rId7" imgW="1079032" imgH="393529" progId="Equation.3">
                  <p:embed/>
                  <p:pic>
                    <p:nvPicPr>
                      <p:cNvPr id="0" name="Object 1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63888" y="4005064"/>
                        <a:ext cx="3085170" cy="1126679"/>
                      </a:xfrm>
                      <a:prstGeom prst="rect">
                        <a:avLst/>
                      </a:prstGeom>
                      <a:noFill/>
                      <a:ln>
                        <a:noFill/>
                      </a:ln>
                    </p:spPr>
                  </p:pic>
                </p:oleObj>
              </mc:Fallback>
            </mc:AlternateContent>
          </a:graphicData>
        </a:graphic>
      </p:graphicFrame>
      <p:graphicFrame>
        <p:nvGraphicFramePr>
          <p:cNvPr id="10" name="Object 9"/>
          <p:cNvGraphicFramePr>
            <a:graphicFrameLocks noChangeAspect="1"/>
          </p:cNvGraphicFramePr>
          <p:nvPr>
            <p:extLst>
              <p:ext uri="{D42A27DB-BD31-4B8C-83A1-F6EECF244321}">
                <p14:modId xmlns:p14="http://schemas.microsoft.com/office/powerpoint/2010/main" val="3016750551"/>
              </p:ext>
            </p:extLst>
          </p:nvPr>
        </p:nvGraphicFramePr>
        <p:xfrm>
          <a:off x="3491880" y="5157192"/>
          <a:ext cx="3138487" cy="1076325"/>
        </p:xfrm>
        <a:graphic>
          <a:graphicData uri="http://schemas.openxmlformats.org/presentationml/2006/ole">
            <mc:AlternateContent xmlns:mc="http://schemas.openxmlformats.org/markup-compatibility/2006">
              <mc:Choice xmlns:v="urn:schemas-microsoft-com:vml" Requires="v">
                <p:oleObj spid="_x0000_s9221" name="Equation" r:id="rId9" imgW="1040948" imgH="355446" progId="Equation.3">
                  <p:embed/>
                </p:oleObj>
              </mc:Choice>
              <mc:Fallback>
                <p:oleObj name="Equation" r:id="rId9" imgW="1040948" imgH="355446" progId="Equation.3">
                  <p:embed/>
                  <p:pic>
                    <p:nvPicPr>
                      <p:cNvPr id="0" name="Object 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491880" y="5157192"/>
                        <a:ext cx="3138487"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574724805"/>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95536" y="908720"/>
            <a:ext cx="8229600" cy="5760640"/>
          </a:xfrm>
        </p:spPr>
        <p:txBody>
          <a:bodyPr/>
          <a:lstStyle/>
          <a:p>
            <a:pPr marL="457200" indent="-457200">
              <a:spcBef>
                <a:spcPct val="20000"/>
              </a:spcBef>
              <a:buClrTx/>
              <a:buSzTx/>
              <a:buFont typeface="Wingdings" pitchFamily="2" charset="2"/>
              <a:buChar char="Ø"/>
            </a:pPr>
            <a:r>
              <a:rPr lang="en-GB" sz="2800" dirty="0">
                <a:solidFill>
                  <a:prstClr val="black"/>
                </a:solidFill>
                <a:latin typeface="Book Antiqua" pitchFamily="18" charset="0"/>
              </a:rPr>
              <a:t>Ramp</a:t>
            </a:r>
          </a:p>
          <a:p>
            <a:pPr>
              <a:buClrTx/>
              <a:buFont typeface="Wingdings" pitchFamily="2" charset="2"/>
              <a:buChar char="Ø"/>
            </a:pPr>
            <a:endParaRPr lang="en-GB" dirty="0"/>
          </a:p>
        </p:txBody>
      </p:sp>
      <p:sp>
        <p:nvSpPr>
          <p:cNvPr id="3" name="Footer Placeholder 2"/>
          <p:cNvSpPr>
            <a:spLocks noGrp="1"/>
          </p:cNvSpPr>
          <p:nvPr>
            <p:ph type="ftr" sz="quarter" idx="11"/>
          </p:nvPr>
        </p:nvSpPr>
        <p:spPr/>
        <p:txBody>
          <a:bodyPr/>
          <a:lstStyle/>
          <a:p>
            <a:r>
              <a:rPr lang="en-GB"/>
              <a:t>Prepared by Vicent V.M., MSc.</a:t>
            </a:r>
          </a:p>
        </p:txBody>
      </p:sp>
      <p:sp>
        <p:nvSpPr>
          <p:cNvPr id="4" name="Slide Number Placeholder 3"/>
          <p:cNvSpPr>
            <a:spLocks noGrp="1"/>
          </p:cNvSpPr>
          <p:nvPr>
            <p:ph type="sldNum" sz="quarter" idx="12"/>
          </p:nvPr>
        </p:nvSpPr>
        <p:spPr/>
        <p:txBody>
          <a:bodyPr/>
          <a:lstStyle/>
          <a:p>
            <a:fld id="{EE9BA162-D505-4D1D-972C-DA1311D099FB}" type="slidenum">
              <a:rPr lang="en-GB" smtClean="0"/>
              <a:t>84</a:t>
            </a:fld>
            <a:endParaRPr lang="en-GB"/>
          </a:p>
        </p:txBody>
      </p:sp>
      <p:sp>
        <p:nvSpPr>
          <p:cNvPr id="5" name="Title 4"/>
          <p:cNvSpPr>
            <a:spLocks noGrp="1"/>
          </p:cNvSpPr>
          <p:nvPr>
            <p:ph type="title"/>
          </p:nvPr>
        </p:nvSpPr>
        <p:spPr>
          <a:xfrm>
            <a:off x="457200" y="274638"/>
            <a:ext cx="8229600" cy="490066"/>
          </a:xfrm>
        </p:spPr>
        <p:txBody>
          <a:bodyPr>
            <a:normAutofit fontScale="90000"/>
          </a:bodyPr>
          <a:lstStyle/>
          <a:p>
            <a:r>
              <a:rPr lang="en-GB" sz="3200" dirty="0">
                <a:solidFill>
                  <a:schemeClr val="tx1"/>
                </a:solidFill>
                <a:effectLst/>
                <a:latin typeface="Book Antiqua" pitchFamily="18" charset="0"/>
              </a:rPr>
              <a:t>Cont.. </a:t>
            </a:r>
          </a:p>
        </p:txBody>
      </p:sp>
      <p:graphicFrame>
        <p:nvGraphicFramePr>
          <p:cNvPr id="6" name="Object 5"/>
          <p:cNvGraphicFramePr>
            <a:graphicFrameLocks noChangeAspect="1"/>
          </p:cNvGraphicFramePr>
          <p:nvPr>
            <p:extLst>
              <p:ext uri="{D42A27DB-BD31-4B8C-83A1-F6EECF244321}">
                <p14:modId xmlns:p14="http://schemas.microsoft.com/office/powerpoint/2010/main" val="4176381410"/>
              </p:ext>
            </p:extLst>
          </p:nvPr>
        </p:nvGraphicFramePr>
        <p:xfrm>
          <a:off x="3347863" y="980728"/>
          <a:ext cx="3202161" cy="1129854"/>
        </p:xfrm>
        <a:graphic>
          <a:graphicData uri="http://schemas.openxmlformats.org/presentationml/2006/ole">
            <mc:AlternateContent xmlns:mc="http://schemas.openxmlformats.org/markup-compatibility/2006">
              <mc:Choice xmlns:v="urn:schemas-microsoft-com:vml" Requires="v">
                <p:oleObj spid="_x0000_s10242" name="Equation" r:id="rId3" imgW="1117115" imgH="393529" progId="Equation.3">
                  <p:embed/>
                </p:oleObj>
              </mc:Choice>
              <mc:Fallback>
                <p:oleObj name="Equation" r:id="rId3" imgW="1117115" imgH="393529"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47863" y="980728"/>
                        <a:ext cx="3202161" cy="1129854"/>
                      </a:xfrm>
                      <a:prstGeom prst="rect">
                        <a:avLst/>
                      </a:prstGeom>
                      <a:noFill/>
                      <a:ln>
                        <a:noFill/>
                      </a:ln>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2337734239"/>
              </p:ext>
            </p:extLst>
          </p:nvPr>
        </p:nvGraphicFramePr>
        <p:xfrm>
          <a:off x="3131840" y="2132856"/>
          <a:ext cx="3216275" cy="1114425"/>
        </p:xfrm>
        <a:graphic>
          <a:graphicData uri="http://schemas.openxmlformats.org/presentationml/2006/ole">
            <mc:AlternateContent xmlns:mc="http://schemas.openxmlformats.org/markup-compatibility/2006">
              <mc:Choice xmlns:v="urn:schemas-microsoft-com:vml" Requires="v">
                <p:oleObj spid="_x0000_s10243" name="Equation" r:id="rId5" imgW="1066800" imgH="368300" progId="Equation.3">
                  <p:embed/>
                </p:oleObj>
              </mc:Choice>
              <mc:Fallback>
                <p:oleObj name="Equation" r:id="rId5" imgW="1066800" imgH="368300" progId="Equation.3">
                  <p:embed/>
                  <p:pic>
                    <p:nvPicPr>
                      <p:cNvPr id="0" name="Object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31840" y="2132856"/>
                        <a:ext cx="3216275" cy="1114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 name="Rectangle 7"/>
          <p:cNvSpPr/>
          <p:nvPr/>
        </p:nvSpPr>
        <p:spPr>
          <a:xfrm>
            <a:off x="611560" y="3933056"/>
            <a:ext cx="2124299" cy="523220"/>
          </a:xfrm>
          <a:prstGeom prst="rect">
            <a:avLst/>
          </a:prstGeom>
        </p:spPr>
        <p:txBody>
          <a:bodyPr wrap="none">
            <a:spAutoFit/>
          </a:bodyPr>
          <a:lstStyle/>
          <a:p>
            <a:pPr marL="457200" lvl="0" indent="-457200">
              <a:spcBef>
                <a:spcPct val="20000"/>
              </a:spcBef>
              <a:buFont typeface="Wingdings" pitchFamily="2" charset="2"/>
              <a:buChar char="Ø"/>
            </a:pPr>
            <a:r>
              <a:rPr lang="en-GB" sz="2800" dirty="0">
                <a:solidFill>
                  <a:prstClr val="black"/>
                </a:solidFill>
                <a:latin typeface="Book Antiqua" pitchFamily="18" charset="0"/>
              </a:rPr>
              <a:t>Parabolic</a:t>
            </a:r>
          </a:p>
        </p:txBody>
      </p:sp>
      <p:graphicFrame>
        <p:nvGraphicFramePr>
          <p:cNvPr id="9" name="Object 8"/>
          <p:cNvGraphicFramePr>
            <a:graphicFrameLocks noChangeAspect="1"/>
          </p:cNvGraphicFramePr>
          <p:nvPr>
            <p:extLst>
              <p:ext uri="{D42A27DB-BD31-4B8C-83A1-F6EECF244321}">
                <p14:modId xmlns:p14="http://schemas.microsoft.com/office/powerpoint/2010/main" val="266844362"/>
              </p:ext>
            </p:extLst>
          </p:nvPr>
        </p:nvGraphicFramePr>
        <p:xfrm>
          <a:off x="3563887" y="3573016"/>
          <a:ext cx="3335937" cy="1601603"/>
        </p:xfrm>
        <a:graphic>
          <a:graphicData uri="http://schemas.openxmlformats.org/presentationml/2006/ole">
            <mc:AlternateContent xmlns:mc="http://schemas.openxmlformats.org/markup-compatibility/2006">
              <mc:Choice xmlns:v="urn:schemas-microsoft-com:vml" Requires="v">
                <p:oleObj spid="_x0000_s10244" name="Equation" r:id="rId7" imgW="1244600" imgH="596900" progId="Equation.3">
                  <p:embed/>
                </p:oleObj>
              </mc:Choice>
              <mc:Fallback>
                <p:oleObj name="Equation" r:id="rId7" imgW="1244600" imgH="596900" progId="Equation.3">
                  <p:embed/>
                  <p:pic>
                    <p:nvPicPr>
                      <p:cNvPr id="0" name="Object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63887" y="3573016"/>
                        <a:ext cx="3335937" cy="1601603"/>
                      </a:xfrm>
                      <a:prstGeom prst="rect">
                        <a:avLst/>
                      </a:prstGeom>
                      <a:noFill/>
                      <a:ln>
                        <a:noFill/>
                      </a:ln>
                    </p:spPr>
                  </p:pic>
                </p:oleObj>
              </mc:Fallback>
            </mc:AlternateContent>
          </a:graphicData>
        </a:graphic>
      </p:graphicFrame>
      <p:graphicFrame>
        <p:nvGraphicFramePr>
          <p:cNvPr id="10" name="Object 9"/>
          <p:cNvGraphicFramePr>
            <a:graphicFrameLocks noChangeAspect="1"/>
          </p:cNvGraphicFramePr>
          <p:nvPr>
            <p:extLst>
              <p:ext uri="{D42A27DB-BD31-4B8C-83A1-F6EECF244321}">
                <p14:modId xmlns:p14="http://schemas.microsoft.com/office/powerpoint/2010/main" val="1643716014"/>
              </p:ext>
            </p:extLst>
          </p:nvPr>
        </p:nvGraphicFramePr>
        <p:xfrm>
          <a:off x="3131840" y="5301208"/>
          <a:ext cx="3521075" cy="1098550"/>
        </p:xfrm>
        <a:graphic>
          <a:graphicData uri="http://schemas.openxmlformats.org/presentationml/2006/ole">
            <mc:AlternateContent xmlns:mc="http://schemas.openxmlformats.org/markup-compatibility/2006">
              <mc:Choice xmlns:v="urn:schemas-microsoft-com:vml" Requires="v">
                <p:oleObj spid="_x0000_s10245" name="Equation" r:id="rId9" imgW="1269720" imgH="393480" progId="Equation.3">
                  <p:embed/>
                </p:oleObj>
              </mc:Choice>
              <mc:Fallback>
                <p:oleObj name="Equation" r:id="rId9" imgW="1269720" imgH="393480" progId="Equation.3">
                  <p:embed/>
                  <p:pic>
                    <p:nvPicPr>
                      <p:cNvPr id="0" name="Object 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131840" y="5301208"/>
                        <a:ext cx="3521075" cy="1098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1137149240"/>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83767" y="908720"/>
            <a:ext cx="8229600" cy="5485590"/>
          </a:xfrm>
        </p:spPr>
        <p:txBody>
          <a:bodyPr/>
          <a:lstStyle/>
          <a:p>
            <a:pPr marL="109728" indent="0" algn="just">
              <a:buNone/>
            </a:pPr>
            <a:r>
              <a:rPr lang="en-GB" dirty="0">
                <a:latin typeface="Book Antiqua" pitchFamily="18" charset="0"/>
              </a:rPr>
              <a:t>Relationship between standard Test Signals</a:t>
            </a:r>
          </a:p>
          <a:p>
            <a:endParaRPr lang="en-GB" dirty="0"/>
          </a:p>
        </p:txBody>
      </p:sp>
      <p:sp>
        <p:nvSpPr>
          <p:cNvPr id="3" name="Footer Placeholder 2"/>
          <p:cNvSpPr>
            <a:spLocks noGrp="1"/>
          </p:cNvSpPr>
          <p:nvPr>
            <p:ph type="ftr" sz="quarter" idx="11"/>
          </p:nvPr>
        </p:nvSpPr>
        <p:spPr/>
        <p:txBody>
          <a:bodyPr/>
          <a:lstStyle/>
          <a:p>
            <a:r>
              <a:rPr lang="en-GB"/>
              <a:t>Prepared by Vicent V.M., MSc.</a:t>
            </a:r>
          </a:p>
        </p:txBody>
      </p:sp>
      <p:sp>
        <p:nvSpPr>
          <p:cNvPr id="4" name="Slide Number Placeholder 3"/>
          <p:cNvSpPr>
            <a:spLocks noGrp="1"/>
          </p:cNvSpPr>
          <p:nvPr>
            <p:ph type="sldNum" sz="quarter" idx="12"/>
          </p:nvPr>
        </p:nvSpPr>
        <p:spPr/>
        <p:txBody>
          <a:bodyPr/>
          <a:lstStyle/>
          <a:p>
            <a:fld id="{EE9BA162-D505-4D1D-972C-DA1311D099FB}" type="slidenum">
              <a:rPr lang="en-GB" smtClean="0"/>
              <a:t>85</a:t>
            </a:fld>
            <a:endParaRPr lang="en-GB"/>
          </a:p>
        </p:txBody>
      </p:sp>
      <p:sp>
        <p:nvSpPr>
          <p:cNvPr id="5" name="Title 4"/>
          <p:cNvSpPr>
            <a:spLocks noGrp="1"/>
          </p:cNvSpPr>
          <p:nvPr>
            <p:ph type="title"/>
          </p:nvPr>
        </p:nvSpPr>
        <p:spPr>
          <a:xfrm>
            <a:off x="457200" y="274638"/>
            <a:ext cx="8229600" cy="634082"/>
          </a:xfrm>
        </p:spPr>
        <p:txBody>
          <a:bodyPr>
            <a:normAutofit/>
          </a:bodyPr>
          <a:lstStyle/>
          <a:p>
            <a:r>
              <a:rPr lang="en-GB" sz="3200" dirty="0">
                <a:solidFill>
                  <a:schemeClr val="tx1"/>
                </a:solidFill>
                <a:effectLst/>
                <a:latin typeface="Book Antiqua" pitchFamily="18" charset="0"/>
              </a:rPr>
              <a:t>Cont.. </a:t>
            </a:r>
          </a:p>
        </p:txBody>
      </p:sp>
      <p:pic>
        <p:nvPicPr>
          <p:cNvPr id="7"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34693" t="25689" r="16113" b="14087"/>
          <a:stretch/>
        </p:blipFill>
        <p:spPr bwMode="auto">
          <a:xfrm>
            <a:off x="1298167" y="1484784"/>
            <a:ext cx="6800426" cy="46805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03853274"/>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51520" y="620688"/>
            <a:ext cx="8784976" cy="5904656"/>
          </a:xfrm>
        </p:spPr>
        <p:txBody>
          <a:bodyPr>
            <a:normAutofit/>
          </a:bodyPr>
          <a:lstStyle/>
          <a:p>
            <a:pPr marL="109728" indent="0">
              <a:buNone/>
            </a:pPr>
            <a:r>
              <a:rPr lang="en-US" sz="2500" b="1" dirty="0">
                <a:solidFill>
                  <a:srgbClr val="000000"/>
                </a:solidFill>
                <a:latin typeface="Book Antiqua" pitchFamily="18" charset="0"/>
              </a:rPr>
              <a:t>Laplace Transforms for Various Time-Domain Functions</a:t>
            </a:r>
          </a:p>
          <a:p>
            <a:pPr marL="109728" indent="0">
              <a:buNone/>
            </a:pPr>
            <a:endParaRPr lang="en-GB" sz="2800" dirty="0">
              <a:latin typeface="Book Antiqua" pitchFamily="18" charset="0"/>
            </a:endParaRPr>
          </a:p>
        </p:txBody>
      </p:sp>
      <p:sp>
        <p:nvSpPr>
          <p:cNvPr id="3" name="Footer Placeholder 2"/>
          <p:cNvSpPr>
            <a:spLocks noGrp="1"/>
          </p:cNvSpPr>
          <p:nvPr>
            <p:ph type="ftr" sz="quarter" idx="11"/>
          </p:nvPr>
        </p:nvSpPr>
        <p:spPr/>
        <p:txBody>
          <a:bodyPr/>
          <a:lstStyle/>
          <a:p>
            <a:r>
              <a:rPr lang="en-GB"/>
              <a:t>Prepared by Vicent V.M., MSc.</a:t>
            </a:r>
          </a:p>
        </p:txBody>
      </p:sp>
      <p:sp>
        <p:nvSpPr>
          <p:cNvPr id="4" name="Slide Number Placeholder 3"/>
          <p:cNvSpPr>
            <a:spLocks noGrp="1"/>
          </p:cNvSpPr>
          <p:nvPr>
            <p:ph type="sldNum" sz="quarter" idx="12"/>
          </p:nvPr>
        </p:nvSpPr>
        <p:spPr/>
        <p:txBody>
          <a:bodyPr/>
          <a:lstStyle/>
          <a:p>
            <a:fld id="{EE9BA162-D505-4D1D-972C-DA1311D099FB}" type="slidenum">
              <a:rPr lang="en-GB" smtClean="0"/>
              <a:t>86</a:t>
            </a:fld>
            <a:endParaRPr lang="en-GB"/>
          </a:p>
        </p:txBody>
      </p:sp>
      <p:sp>
        <p:nvSpPr>
          <p:cNvPr id="5" name="Title 4"/>
          <p:cNvSpPr>
            <a:spLocks noGrp="1"/>
          </p:cNvSpPr>
          <p:nvPr>
            <p:ph type="title"/>
          </p:nvPr>
        </p:nvSpPr>
        <p:spPr>
          <a:xfrm>
            <a:off x="457200" y="274638"/>
            <a:ext cx="8229600" cy="346050"/>
          </a:xfrm>
        </p:spPr>
        <p:txBody>
          <a:bodyPr>
            <a:normAutofit fontScale="90000"/>
          </a:bodyPr>
          <a:lstStyle/>
          <a:p>
            <a:r>
              <a:rPr lang="en-GB" sz="3200" dirty="0">
                <a:solidFill>
                  <a:schemeClr val="tx1"/>
                </a:solidFill>
                <a:effectLst/>
                <a:latin typeface="Book Antiqua" pitchFamily="18" charset="0"/>
              </a:rPr>
              <a:t>Cont.. </a:t>
            </a:r>
          </a:p>
        </p:txBody>
      </p:sp>
      <p:pic>
        <p:nvPicPr>
          <p:cNvPr id="26632" name="Picture 8"/>
          <p:cNvPicPr>
            <a:picLocks noChangeAspect="1" noChangeArrowheads="1"/>
          </p:cNvPicPr>
          <p:nvPr/>
        </p:nvPicPr>
        <p:blipFill rotWithShape="1">
          <a:blip r:embed="rId2">
            <a:extLst>
              <a:ext uri="{28A0092B-C50C-407E-A947-70E740481C1C}">
                <a14:useLocalDpi xmlns:a14="http://schemas.microsoft.com/office/drawing/2010/main" val="0"/>
              </a:ext>
            </a:extLst>
          </a:blip>
          <a:srcRect l="43977" t="21428" r="21578" b="26326"/>
          <a:stretch/>
        </p:blipFill>
        <p:spPr bwMode="auto">
          <a:xfrm>
            <a:off x="611560" y="1124745"/>
            <a:ext cx="8136904" cy="51845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79036139"/>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54119" y="719208"/>
            <a:ext cx="8229600" cy="5504018"/>
          </a:xfrm>
        </p:spPr>
        <p:txBody>
          <a:bodyPr>
            <a:normAutofit lnSpcReduction="10000"/>
          </a:bodyPr>
          <a:lstStyle/>
          <a:p>
            <a:pPr marL="109728" indent="0">
              <a:lnSpc>
                <a:spcPct val="150000"/>
              </a:lnSpc>
              <a:buNone/>
            </a:pPr>
            <a:r>
              <a:rPr lang="en-GB" sz="2400" b="1" dirty="0">
                <a:solidFill>
                  <a:prstClr val="black"/>
                </a:solidFill>
                <a:latin typeface="Book Antiqua" pitchFamily="18" charset="0"/>
                <a:ea typeface="+mj-ea"/>
                <a:cs typeface="+mj-cs"/>
              </a:rPr>
              <a:t>Time Response of Control Systems</a:t>
            </a:r>
          </a:p>
          <a:p>
            <a:pPr marL="342900" lvl="0" indent="-342900" algn="just">
              <a:lnSpc>
                <a:spcPct val="150000"/>
              </a:lnSpc>
              <a:spcBef>
                <a:spcPts val="0"/>
              </a:spcBef>
              <a:buClrTx/>
              <a:buSzTx/>
              <a:buFont typeface="Wingdings" pitchFamily="2" charset="2"/>
              <a:buChar char="Ø"/>
            </a:pPr>
            <a:r>
              <a:rPr lang="en-US" sz="2400" dirty="0">
                <a:solidFill>
                  <a:prstClr val="black"/>
                </a:solidFill>
                <a:latin typeface="Book Antiqua" pitchFamily="18" charset="0"/>
              </a:rPr>
              <a:t>Time response of a dynamic system response to an input expressed as a function of time.</a:t>
            </a:r>
          </a:p>
          <a:p>
            <a:pPr marL="177800" lvl="0" indent="-177800" algn="just">
              <a:spcBef>
                <a:spcPts val="0"/>
              </a:spcBef>
              <a:buClrTx/>
              <a:buSzTx/>
              <a:buFont typeface="Arial" pitchFamily="34" charset="0"/>
              <a:buChar char="•"/>
            </a:pPr>
            <a:endParaRPr lang="en-US" sz="2400" dirty="0">
              <a:solidFill>
                <a:prstClr val="black"/>
              </a:solidFill>
              <a:latin typeface="Book Antiqua" pitchFamily="18" charset="0"/>
            </a:endParaRPr>
          </a:p>
          <a:p>
            <a:pPr marL="177800" lvl="0" indent="-177800" algn="just">
              <a:spcBef>
                <a:spcPts val="0"/>
              </a:spcBef>
              <a:buClrTx/>
              <a:buSzTx/>
              <a:buFont typeface="Arial" pitchFamily="34" charset="0"/>
              <a:buChar char="•"/>
            </a:pPr>
            <a:endParaRPr lang="en-US" sz="2400" dirty="0">
              <a:solidFill>
                <a:prstClr val="black"/>
              </a:solidFill>
              <a:latin typeface="Book Antiqua" pitchFamily="18" charset="0"/>
            </a:endParaRPr>
          </a:p>
          <a:p>
            <a:pPr marL="177800" lvl="0" indent="-177800" algn="just">
              <a:spcBef>
                <a:spcPts val="0"/>
              </a:spcBef>
              <a:buClrTx/>
              <a:buSzTx/>
              <a:buFont typeface="Arial" pitchFamily="34" charset="0"/>
              <a:buChar char="•"/>
            </a:pPr>
            <a:endParaRPr lang="en-US" sz="2400" dirty="0">
              <a:solidFill>
                <a:prstClr val="black"/>
              </a:solidFill>
              <a:latin typeface="Book Antiqua" pitchFamily="18" charset="0"/>
            </a:endParaRPr>
          </a:p>
          <a:p>
            <a:pPr marL="177800" lvl="0" indent="-177800" algn="just">
              <a:spcBef>
                <a:spcPts val="0"/>
              </a:spcBef>
              <a:buClrTx/>
              <a:buSzTx/>
              <a:buFont typeface="Arial" pitchFamily="34" charset="0"/>
              <a:buChar char="•"/>
            </a:pPr>
            <a:endParaRPr lang="en-US" sz="2400" dirty="0">
              <a:solidFill>
                <a:prstClr val="black"/>
              </a:solidFill>
              <a:latin typeface="Book Antiqua" pitchFamily="18" charset="0"/>
            </a:endParaRPr>
          </a:p>
          <a:p>
            <a:pPr marL="177800" lvl="0" indent="-177800" algn="just">
              <a:spcBef>
                <a:spcPts val="0"/>
              </a:spcBef>
              <a:buClrTx/>
              <a:buSzTx/>
              <a:buFont typeface="Arial" pitchFamily="34" charset="0"/>
              <a:buChar char="•"/>
            </a:pPr>
            <a:endParaRPr lang="en-US" sz="2400" dirty="0">
              <a:solidFill>
                <a:prstClr val="black"/>
              </a:solidFill>
              <a:latin typeface="Book Antiqua" pitchFamily="18" charset="0"/>
            </a:endParaRPr>
          </a:p>
          <a:p>
            <a:pPr marL="177800" lvl="0" indent="-177800" algn="just">
              <a:spcBef>
                <a:spcPts val="0"/>
              </a:spcBef>
              <a:buClrTx/>
              <a:buSzTx/>
              <a:buFont typeface="Arial" pitchFamily="34" charset="0"/>
              <a:buChar char="•"/>
            </a:pPr>
            <a:endParaRPr lang="en-US" sz="2400" dirty="0">
              <a:solidFill>
                <a:prstClr val="black"/>
              </a:solidFill>
              <a:latin typeface="Book Antiqua" pitchFamily="18" charset="0"/>
            </a:endParaRPr>
          </a:p>
          <a:p>
            <a:pPr marL="177800" lvl="0" indent="-177800" algn="just">
              <a:spcBef>
                <a:spcPts val="0"/>
              </a:spcBef>
              <a:buClrTx/>
              <a:buSzTx/>
              <a:buFont typeface="Arial" pitchFamily="34" charset="0"/>
              <a:buChar char="•"/>
            </a:pPr>
            <a:endParaRPr lang="en-US" sz="2400" dirty="0">
              <a:solidFill>
                <a:prstClr val="black"/>
              </a:solidFill>
              <a:latin typeface="Book Antiqua" pitchFamily="18" charset="0"/>
            </a:endParaRPr>
          </a:p>
          <a:p>
            <a:pPr marL="342900" lvl="0" indent="-342900" algn="just">
              <a:lnSpc>
                <a:spcPct val="150000"/>
              </a:lnSpc>
              <a:spcBef>
                <a:spcPts val="0"/>
              </a:spcBef>
              <a:buClrTx/>
              <a:buSzTx/>
              <a:buFont typeface="Wingdings" pitchFamily="2" charset="2"/>
              <a:buChar char="Ø"/>
            </a:pPr>
            <a:r>
              <a:rPr lang="en-US" sz="2400" dirty="0">
                <a:solidFill>
                  <a:prstClr val="black"/>
                </a:solidFill>
                <a:latin typeface="Book Antiqua" pitchFamily="18" charset="0"/>
              </a:rPr>
              <a:t>The time response of any system has two components</a:t>
            </a:r>
          </a:p>
          <a:p>
            <a:pPr marL="800100" lvl="1" indent="-342900" algn="just">
              <a:lnSpc>
                <a:spcPct val="150000"/>
              </a:lnSpc>
              <a:spcBef>
                <a:spcPts val="0"/>
              </a:spcBef>
              <a:buClrTx/>
              <a:buFont typeface="Wingdings" pitchFamily="2" charset="2"/>
              <a:buChar char="§"/>
            </a:pPr>
            <a:r>
              <a:rPr lang="en-US" sz="2400" dirty="0">
                <a:solidFill>
                  <a:prstClr val="black"/>
                </a:solidFill>
                <a:latin typeface="Book Antiqua" pitchFamily="18" charset="0"/>
              </a:rPr>
              <a:t>Transient response</a:t>
            </a:r>
          </a:p>
          <a:p>
            <a:pPr marL="800100" lvl="1" indent="-342900" algn="just">
              <a:lnSpc>
                <a:spcPct val="150000"/>
              </a:lnSpc>
              <a:spcBef>
                <a:spcPts val="0"/>
              </a:spcBef>
              <a:buClrTx/>
              <a:buFont typeface="Wingdings" pitchFamily="2" charset="2"/>
              <a:buChar char="§"/>
            </a:pPr>
            <a:r>
              <a:rPr lang="en-US" sz="2400" dirty="0">
                <a:solidFill>
                  <a:prstClr val="black"/>
                </a:solidFill>
                <a:latin typeface="Book Antiqua" pitchFamily="18" charset="0"/>
              </a:rPr>
              <a:t>Steady-state response</a:t>
            </a:r>
          </a:p>
          <a:p>
            <a:pPr marL="109728" indent="0">
              <a:buNone/>
            </a:pPr>
            <a:endParaRPr lang="en-GB" sz="2400" b="1" dirty="0">
              <a:latin typeface="Book Antiqua" pitchFamily="18" charset="0"/>
            </a:endParaRPr>
          </a:p>
        </p:txBody>
      </p:sp>
      <p:sp>
        <p:nvSpPr>
          <p:cNvPr id="3" name="Footer Placeholder 2"/>
          <p:cNvSpPr>
            <a:spLocks noGrp="1"/>
          </p:cNvSpPr>
          <p:nvPr>
            <p:ph type="ftr" sz="quarter" idx="11"/>
          </p:nvPr>
        </p:nvSpPr>
        <p:spPr/>
        <p:txBody>
          <a:bodyPr/>
          <a:lstStyle/>
          <a:p>
            <a:r>
              <a:rPr lang="en-GB"/>
              <a:t>Prepared by Vicent V.M., MSc.</a:t>
            </a:r>
          </a:p>
        </p:txBody>
      </p:sp>
      <p:sp>
        <p:nvSpPr>
          <p:cNvPr id="4" name="Slide Number Placeholder 3"/>
          <p:cNvSpPr>
            <a:spLocks noGrp="1"/>
          </p:cNvSpPr>
          <p:nvPr>
            <p:ph type="sldNum" sz="quarter" idx="12"/>
          </p:nvPr>
        </p:nvSpPr>
        <p:spPr/>
        <p:txBody>
          <a:bodyPr/>
          <a:lstStyle/>
          <a:p>
            <a:fld id="{EE9BA162-D505-4D1D-972C-DA1311D099FB}" type="slidenum">
              <a:rPr lang="en-GB" smtClean="0"/>
              <a:t>87</a:t>
            </a:fld>
            <a:endParaRPr lang="en-GB"/>
          </a:p>
        </p:txBody>
      </p:sp>
      <p:sp>
        <p:nvSpPr>
          <p:cNvPr id="5" name="Title 4"/>
          <p:cNvSpPr>
            <a:spLocks noGrp="1"/>
          </p:cNvSpPr>
          <p:nvPr>
            <p:ph type="title"/>
          </p:nvPr>
        </p:nvSpPr>
        <p:spPr>
          <a:xfrm>
            <a:off x="463802" y="188640"/>
            <a:ext cx="8229600" cy="562074"/>
          </a:xfrm>
        </p:spPr>
        <p:txBody>
          <a:bodyPr>
            <a:normAutofit fontScale="90000"/>
          </a:bodyPr>
          <a:lstStyle/>
          <a:p>
            <a:r>
              <a:rPr lang="en-GB" sz="3200" dirty="0">
                <a:solidFill>
                  <a:schemeClr val="tx1"/>
                </a:solidFill>
                <a:effectLst/>
                <a:latin typeface="Book Antiqua" pitchFamily="18" charset="0"/>
              </a:rPr>
              <a:t>Cont.. </a:t>
            </a:r>
          </a:p>
        </p:txBody>
      </p:sp>
      <p:grpSp>
        <p:nvGrpSpPr>
          <p:cNvPr id="6" name="Group 5"/>
          <p:cNvGrpSpPr/>
          <p:nvPr/>
        </p:nvGrpSpPr>
        <p:grpSpPr>
          <a:xfrm>
            <a:off x="700514" y="2344046"/>
            <a:ext cx="7992888" cy="2202910"/>
            <a:chOff x="1138064" y="2420888"/>
            <a:chExt cx="7178352" cy="2204996"/>
          </a:xfrm>
        </p:grpSpPr>
        <p:sp>
          <p:nvSpPr>
            <p:cNvPr id="7" name="Rectangle 6"/>
            <p:cNvSpPr/>
            <p:nvPr/>
          </p:nvSpPr>
          <p:spPr>
            <a:xfrm>
              <a:off x="3442320" y="2897692"/>
              <a:ext cx="2160240" cy="1224136"/>
            </a:xfrm>
            <a:prstGeom prst="rect">
              <a:avLst/>
            </a:prstGeom>
            <a:solidFill>
              <a:srgbClr val="4F81BD"/>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2600" b="0" i="0" u="none" strike="noStrike" kern="0" cap="none" spc="0" normalizeH="0" baseline="0" noProof="0" dirty="0">
                  <a:ln>
                    <a:noFill/>
                  </a:ln>
                  <a:solidFill>
                    <a:sysClr val="window" lastClr="FFFFFF"/>
                  </a:solidFill>
                  <a:effectLst/>
                  <a:uLnTx/>
                  <a:uFillTx/>
                  <a:latin typeface="Calibri"/>
                  <a:ea typeface="+mn-ea"/>
                  <a:cs typeface="+mn-cs"/>
                </a:rPr>
                <a:t>System</a:t>
              </a:r>
            </a:p>
          </p:txBody>
        </p:sp>
        <p:cxnSp>
          <p:nvCxnSpPr>
            <p:cNvPr id="8" name="Straight Arrow Connector 7"/>
            <p:cNvCxnSpPr/>
            <p:nvPr/>
          </p:nvCxnSpPr>
          <p:spPr>
            <a:xfrm>
              <a:off x="2146176" y="3528348"/>
              <a:ext cx="1296144" cy="0"/>
            </a:xfrm>
            <a:prstGeom prst="straightConnector1">
              <a:avLst/>
            </a:prstGeom>
            <a:noFill/>
            <a:ln w="25400" cap="flat" cmpd="sng" algn="ctr">
              <a:solidFill>
                <a:sysClr val="windowText" lastClr="000000"/>
              </a:solidFill>
              <a:prstDash val="solid"/>
              <a:tailEnd type="arrow"/>
            </a:ln>
            <a:effectLst>
              <a:outerShdw blurRad="40000" dist="20000" dir="5400000" rotWithShape="0">
                <a:srgbClr val="000000">
                  <a:alpha val="38000"/>
                </a:srgbClr>
              </a:outerShdw>
            </a:effectLst>
          </p:spPr>
        </p:cxnSp>
        <p:cxnSp>
          <p:nvCxnSpPr>
            <p:cNvPr id="9" name="Straight Arrow Connector 8"/>
            <p:cNvCxnSpPr/>
            <p:nvPr/>
          </p:nvCxnSpPr>
          <p:spPr>
            <a:xfrm>
              <a:off x="5588912" y="3532116"/>
              <a:ext cx="1296144" cy="0"/>
            </a:xfrm>
            <a:prstGeom prst="straightConnector1">
              <a:avLst/>
            </a:prstGeom>
            <a:noFill/>
            <a:ln w="25400" cap="flat" cmpd="sng" algn="ctr">
              <a:solidFill>
                <a:sysClr val="windowText" lastClr="000000"/>
              </a:solidFill>
              <a:prstDash val="solid"/>
              <a:tailEnd type="arrow"/>
            </a:ln>
            <a:effectLst>
              <a:outerShdw blurRad="40000" dist="20000" dir="5400000" rotWithShape="0">
                <a:srgbClr val="000000">
                  <a:alpha val="38000"/>
                </a:srgbClr>
              </a:outerShdw>
            </a:effectLst>
          </p:spPr>
        </p:cxnSp>
        <p:pic>
          <p:nvPicPr>
            <p:cNvPr id="10" name="Picture 9" descr="download.jpg"/>
            <p:cNvPicPr>
              <a:picLocks noChangeAspect="1"/>
            </p:cNvPicPr>
            <p:nvPr/>
          </p:nvPicPr>
          <p:blipFill>
            <a:blip r:embed="rId2" cstate="print"/>
            <a:srcRect t="52257"/>
            <a:stretch>
              <a:fillRect/>
            </a:stretch>
          </p:blipFill>
          <p:spPr>
            <a:xfrm>
              <a:off x="1210072" y="2490103"/>
              <a:ext cx="1348772" cy="602306"/>
            </a:xfrm>
            <a:prstGeom prst="rect">
              <a:avLst/>
            </a:prstGeom>
          </p:spPr>
        </p:pic>
        <p:pic>
          <p:nvPicPr>
            <p:cNvPr id="11" name="Picture 10" descr="download.jpg"/>
            <p:cNvPicPr>
              <a:picLocks noChangeAspect="1"/>
            </p:cNvPicPr>
            <p:nvPr/>
          </p:nvPicPr>
          <p:blipFill>
            <a:blip r:embed="rId2" cstate="print"/>
            <a:srcRect b="51632"/>
            <a:stretch>
              <a:fillRect/>
            </a:stretch>
          </p:blipFill>
          <p:spPr>
            <a:xfrm>
              <a:off x="6466656" y="2420888"/>
              <a:ext cx="1849760" cy="836844"/>
            </a:xfrm>
            <a:prstGeom prst="rect">
              <a:avLst/>
            </a:prstGeom>
          </p:spPr>
        </p:pic>
        <p:pic>
          <p:nvPicPr>
            <p:cNvPr id="12" name="Picture 11" descr="4_impul.gif"/>
            <p:cNvPicPr>
              <a:picLocks noChangeAspect="1"/>
            </p:cNvPicPr>
            <p:nvPr/>
          </p:nvPicPr>
          <p:blipFill>
            <a:blip r:embed="rId3" cstate="print"/>
            <a:srcRect r="79328" b="66400"/>
            <a:stretch>
              <a:fillRect/>
            </a:stretch>
          </p:blipFill>
          <p:spPr>
            <a:xfrm>
              <a:off x="1138064" y="3401748"/>
              <a:ext cx="819091" cy="936104"/>
            </a:xfrm>
            <a:prstGeom prst="rect">
              <a:avLst/>
            </a:prstGeom>
          </p:spPr>
        </p:pic>
        <p:pic>
          <p:nvPicPr>
            <p:cNvPr id="13" name="Picture 12" descr="4_impul.gif"/>
            <p:cNvPicPr>
              <a:picLocks noChangeAspect="1"/>
            </p:cNvPicPr>
            <p:nvPr/>
          </p:nvPicPr>
          <p:blipFill>
            <a:blip r:embed="rId3" cstate="print"/>
            <a:srcRect l="73827" b="66400"/>
            <a:stretch>
              <a:fillRect/>
            </a:stretch>
          </p:blipFill>
          <p:spPr>
            <a:xfrm>
              <a:off x="6610672" y="3585929"/>
              <a:ext cx="1152128" cy="1039955"/>
            </a:xfrm>
            <a:prstGeom prst="rect">
              <a:avLst/>
            </a:prstGeom>
          </p:spPr>
        </p:pic>
      </p:grpSp>
    </p:spTree>
    <p:extLst>
      <p:ext uri="{BB962C8B-B14F-4D97-AF65-F5344CB8AC3E}">
        <p14:creationId xmlns:p14="http://schemas.microsoft.com/office/powerpoint/2010/main" val="3660078075"/>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GB"/>
              <a:t>Prepared by Vicent V.M., MSc.</a:t>
            </a:r>
          </a:p>
        </p:txBody>
      </p:sp>
      <p:sp>
        <p:nvSpPr>
          <p:cNvPr id="4" name="Slide Number Placeholder 3"/>
          <p:cNvSpPr>
            <a:spLocks noGrp="1"/>
          </p:cNvSpPr>
          <p:nvPr>
            <p:ph type="sldNum" sz="quarter" idx="12"/>
          </p:nvPr>
        </p:nvSpPr>
        <p:spPr/>
        <p:txBody>
          <a:bodyPr/>
          <a:lstStyle/>
          <a:p>
            <a:fld id="{EE9BA162-D505-4D1D-972C-DA1311D099FB}" type="slidenum">
              <a:rPr lang="en-GB" smtClean="0"/>
              <a:t>88</a:t>
            </a:fld>
            <a:endParaRPr lang="en-GB"/>
          </a:p>
        </p:txBody>
      </p:sp>
      <p:sp>
        <p:nvSpPr>
          <p:cNvPr id="5" name="Title 4"/>
          <p:cNvSpPr>
            <a:spLocks noGrp="1"/>
          </p:cNvSpPr>
          <p:nvPr>
            <p:ph type="title"/>
          </p:nvPr>
        </p:nvSpPr>
        <p:spPr>
          <a:xfrm>
            <a:off x="518864" y="116632"/>
            <a:ext cx="8229600" cy="360040"/>
          </a:xfrm>
        </p:spPr>
        <p:txBody>
          <a:bodyPr>
            <a:normAutofit fontScale="90000"/>
          </a:bodyPr>
          <a:lstStyle/>
          <a:p>
            <a:r>
              <a:rPr lang="en-GB" sz="3200" dirty="0">
                <a:solidFill>
                  <a:schemeClr val="tx1"/>
                </a:solidFill>
                <a:effectLst/>
                <a:latin typeface="Book Antiqua" pitchFamily="18" charset="0"/>
              </a:rPr>
              <a:t>Cont..</a:t>
            </a:r>
          </a:p>
        </p:txBody>
      </p:sp>
      <p:sp>
        <p:nvSpPr>
          <p:cNvPr id="6" name="Content Placeholder 5"/>
          <p:cNvSpPr>
            <a:spLocks noGrp="1"/>
          </p:cNvSpPr>
          <p:nvPr>
            <p:ph idx="1"/>
          </p:nvPr>
        </p:nvSpPr>
        <p:spPr>
          <a:xfrm>
            <a:off x="484018" y="692696"/>
            <a:ext cx="8229600" cy="1200329"/>
          </a:xfrm>
          <a:prstGeom prst="rect">
            <a:avLst/>
          </a:prstGeom>
        </p:spPr>
        <p:txBody>
          <a:bodyPr wrap="square">
            <a:spAutoFit/>
          </a:bodyPr>
          <a:lstStyle/>
          <a:p>
            <a:pPr marL="342900" marR="0" lvl="0" indent="-342900" algn="just" defTabSz="914400" eaLnBrk="1" fontAlgn="auto" latinLnBrk="0" hangingPunct="1">
              <a:lnSpc>
                <a:spcPct val="100000"/>
              </a:lnSpc>
              <a:spcBef>
                <a:spcPts val="0"/>
              </a:spcBef>
              <a:spcAft>
                <a:spcPts val="0"/>
              </a:spcAft>
              <a:buClrTx/>
              <a:buSzTx/>
              <a:buFont typeface="Wingdings" pitchFamily="2" charset="2"/>
              <a:buChar char="Ø"/>
              <a:tabLst/>
              <a:defRPr/>
            </a:pPr>
            <a:r>
              <a:rPr kumimoji="0" lang="en-GB" sz="2400" b="0" i="0" u="none" strike="noStrike" kern="0" cap="none" spc="0" normalizeH="0" baseline="0" noProof="0" dirty="0">
                <a:ln>
                  <a:noFill/>
                </a:ln>
                <a:solidFill>
                  <a:sysClr val="windowText" lastClr="000000"/>
                </a:solidFill>
                <a:effectLst/>
                <a:uLnTx/>
                <a:uFillTx/>
                <a:latin typeface="Book Antiqua" pitchFamily="18" charset="0"/>
              </a:rPr>
              <a:t>When the response of the system is changed from equilibrium, it takes some time to settle down. This is called </a:t>
            </a:r>
            <a:r>
              <a:rPr kumimoji="0" lang="en-GB" sz="2400" b="1" i="0" u="none" strike="noStrike" kern="0" cap="none" spc="0" normalizeH="0" baseline="0" noProof="0" dirty="0">
                <a:ln>
                  <a:noFill/>
                </a:ln>
                <a:solidFill>
                  <a:sysClr val="windowText" lastClr="000000"/>
                </a:solidFill>
                <a:effectLst/>
                <a:uLnTx/>
                <a:uFillTx/>
                <a:latin typeface="Book Antiqua" pitchFamily="18" charset="0"/>
              </a:rPr>
              <a:t>transient response.</a:t>
            </a:r>
            <a:r>
              <a:rPr kumimoji="0" lang="en-GB" sz="2400" b="0" i="0" u="none" strike="noStrike" kern="0" cap="none" spc="0" normalizeH="0" baseline="0" noProof="0" dirty="0">
                <a:ln>
                  <a:noFill/>
                </a:ln>
                <a:solidFill>
                  <a:sysClr val="windowText" lastClr="000000"/>
                </a:solidFill>
                <a:effectLst/>
                <a:uLnTx/>
                <a:uFillTx/>
                <a:latin typeface="Book Antiqua" pitchFamily="18" charset="0"/>
              </a:rPr>
              <a:t> </a:t>
            </a:r>
            <a:endParaRPr kumimoji="0" lang="en-US" sz="2400" b="0" i="0" u="none" strike="noStrike" kern="0" cap="none" spc="0" normalizeH="0" baseline="0" noProof="0" dirty="0">
              <a:ln>
                <a:noFill/>
              </a:ln>
              <a:solidFill>
                <a:sysClr val="windowText" lastClr="000000"/>
              </a:solidFill>
              <a:effectLst/>
              <a:uLnTx/>
              <a:uFillTx/>
              <a:latin typeface="Book Antiqua" pitchFamily="18" charset="0"/>
            </a:endParaRPr>
          </a:p>
        </p:txBody>
      </p:sp>
      <p:sp>
        <p:nvSpPr>
          <p:cNvPr id="7" name="Rectangle 6"/>
          <p:cNvSpPr/>
          <p:nvPr/>
        </p:nvSpPr>
        <p:spPr>
          <a:xfrm>
            <a:off x="539552" y="1916832"/>
            <a:ext cx="8208912" cy="830997"/>
          </a:xfrm>
          <a:prstGeom prst="rect">
            <a:avLst/>
          </a:prstGeom>
        </p:spPr>
        <p:txBody>
          <a:bodyPr wrap="square">
            <a:spAutoFit/>
          </a:bodyPr>
          <a:lstStyle/>
          <a:p>
            <a:pPr marL="342900" marR="0" lvl="0" indent="-342900" algn="just" defTabSz="914400" eaLnBrk="1" fontAlgn="auto" latinLnBrk="0" hangingPunct="1">
              <a:lnSpc>
                <a:spcPct val="100000"/>
              </a:lnSpc>
              <a:spcBef>
                <a:spcPts val="0"/>
              </a:spcBef>
              <a:spcAft>
                <a:spcPts val="0"/>
              </a:spcAft>
              <a:buClrTx/>
              <a:buSzTx/>
              <a:buFont typeface="Wingdings" pitchFamily="2" charset="2"/>
              <a:buChar char="Ø"/>
              <a:tabLst/>
              <a:defRPr/>
            </a:pPr>
            <a:r>
              <a:rPr kumimoji="0" lang="en-GB" sz="2400" b="0" i="0" u="none" strike="noStrike" kern="0" cap="none" spc="0" normalizeH="0" baseline="0" noProof="0" dirty="0">
                <a:ln>
                  <a:noFill/>
                </a:ln>
                <a:solidFill>
                  <a:sysClr val="windowText" lastClr="000000"/>
                </a:solidFill>
                <a:effectLst/>
                <a:uLnTx/>
                <a:uFillTx/>
                <a:latin typeface="Book Antiqua" pitchFamily="18" charset="0"/>
              </a:rPr>
              <a:t>The response of the system after the transient response is called </a:t>
            </a:r>
            <a:r>
              <a:rPr kumimoji="0" lang="en-GB" sz="2400" b="1" i="0" u="none" strike="noStrike" kern="0" cap="none" spc="0" normalizeH="0" baseline="0" noProof="0" dirty="0">
                <a:ln>
                  <a:noFill/>
                </a:ln>
                <a:solidFill>
                  <a:sysClr val="windowText" lastClr="000000"/>
                </a:solidFill>
                <a:effectLst/>
                <a:uLnTx/>
                <a:uFillTx/>
                <a:latin typeface="Book Antiqua" pitchFamily="18" charset="0"/>
              </a:rPr>
              <a:t>steady state response</a:t>
            </a:r>
            <a:r>
              <a:rPr kumimoji="0" lang="en-GB" sz="2400" b="0" i="0" u="none" strike="noStrike" kern="0" cap="none" spc="0" normalizeH="0" baseline="0" noProof="0" dirty="0">
                <a:ln>
                  <a:noFill/>
                </a:ln>
                <a:solidFill>
                  <a:sysClr val="windowText" lastClr="000000"/>
                </a:solidFill>
                <a:effectLst/>
                <a:uLnTx/>
                <a:uFillTx/>
                <a:latin typeface="Book Antiqua" pitchFamily="18" charset="0"/>
              </a:rPr>
              <a:t>. </a:t>
            </a:r>
          </a:p>
        </p:txBody>
      </p:sp>
      <p:pic>
        <p:nvPicPr>
          <p:cNvPr id="8" name="Picture 2"/>
          <p:cNvPicPr>
            <a:picLocks noChangeAspect="1" noChangeArrowheads="1"/>
          </p:cNvPicPr>
          <p:nvPr/>
        </p:nvPicPr>
        <p:blipFill>
          <a:blip r:embed="rId2" cstate="print"/>
          <a:srcRect l="11905" t="11739" r="7734"/>
          <a:stretch>
            <a:fillRect/>
          </a:stretch>
        </p:blipFill>
        <p:spPr bwMode="auto">
          <a:xfrm>
            <a:off x="2045205" y="2757929"/>
            <a:ext cx="5153842" cy="3688211"/>
          </a:xfrm>
          <a:prstGeom prst="rect">
            <a:avLst/>
          </a:prstGeom>
          <a:noFill/>
          <a:ln w="9525">
            <a:noFill/>
            <a:miter lim="800000"/>
            <a:headEnd/>
            <a:tailEnd/>
          </a:ln>
          <a:effectLst/>
        </p:spPr>
      </p:pic>
    </p:spTree>
    <p:extLst>
      <p:ext uri="{BB962C8B-B14F-4D97-AF65-F5344CB8AC3E}">
        <p14:creationId xmlns:p14="http://schemas.microsoft.com/office/powerpoint/2010/main" val="2688545789"/>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67544" y="1052736"/>
            <a:ext cx="8229600" cy="4525963"/>
          </a:xfrm>
        </p:spPr>
        <p:txBody>
          <a:bodyPr/>
          <a:lstStyle/>
          <a:p>
            <a:pPr marL="438150" lvl="0" indent="-342900" algn="just">
              <a:spcBef>
                <a:spcPts val="0"/>
              </a:spcBef>
              <a:buClrTx/>
              <a:buSzTx/>
              <a:buFont typeface="Wingdings" pitchFamily="2" charset="2"/>
              <a:buChar char="Ø"/>
            </a:pPr>
            <a:r>
              <a:rPr lang="en-US" sz="2400" dirty="0">
                <a:solidFill>
                  <a:prstClr val="black"/>
                </a:solidFill>
                <a:latin typeface="Book Antiqua" pitchFamily="18" charset="0"/>
              </a:rPr>
              <a:t>Transient response depend upon the system poles only and not on the type of input. </a:t>
            </a:r>
          </a:p>
          <a:p>
            <a:pPr marL="438150" lvl="0" indent="-342900" algn="just">
              <a:spcBef>
                <a:spcPts val="0"/>
              </a:spcBef>
              <a:buClrTx/>
              <a:buSzTx/>
              <a:buFont typeface="Wingdings" pitchFamily="2" charset="2"/>
              <a:buChar char="Ø"/>
            </a:pPr>
            <a:endParaRPr lang="en-US" sz="2400" dirty="0">
              <a:solidFill>
                <a:prstClr val="black"/>
              </a:solidFill>
              <a:latin typeface="Book Antiqua" pitchFamily="18" charset="0"/>
            </a:endParaRPr>
          </a:p>
          <a:p>
            <a:pPr marL="438150" lvl="0" indent="-342900" algn="just">
              <a:spcBef>
                <a:spcPts val="0"/>
              </a:spcBef>
              <a:buClrTx/>
              <a:buSzTx/>
              <a:buFont typeface="Wingdings" pitchFamily="2" charset="2"/>
              <a:buChar char="Ø"/>
            </a:pPr>
            <a:r>
              <a:rPr lang="en-US" sz="2400" dirty="0">
                <a:solidFill>
                  <a:prstClr val="black"/>
                </a:solidFill>
                <a:latin typeface="Book Antiqua" pitchFamily="18" charset="0"/>
              </a:rPr>
              <a:t>It is therefore sufficient to analyze the transient response using a step input. </a:t>
            </a:r>
          </a:p>
          <a:p>
            <a:pPr marL="438150" lvl="0" indent="-342900" algn="just">
              <a:spcBef>
                <a:spcPts val="0"/>
              </a:spcBef>
              <a:buClrTx/>
              <a:buSzTx/>
              <a:buFont typeface="Wingdings" pitchFamily="2" charset="2"/>
              <a:buChar char="Ø"/>
            </a:pPr>
            <a:endParaRPr lang="en-US" sz="2400" dirty="0">
              <a:solidFill>
                <a:prstClr val="black"/>
              </a:solidFill>
              <a:latin typeface="Book Antiqua" pitchFamily="18" charset="0"/>
            </a:endParaRPr>
          </a:p>
          <a:p>
            <a:pPr marL="438150" lvl="0" indent="-342900" algn="just">
              <a:spcBef>
                <a:spcPts val="0"/>
              </a:spcBef>
              <a:buClrTx/>
              <a:buSzTx/>
              <a:buFont typeface="Wingdings" pitchFamily="2" charset="2"/>
              <a:buChar char="Ø"/>
            </a:pPr>
            <a:r>
              <a:rPr lang="en-US" sz="2400" dirty="0">
                <a:solidFill>
                  <a:prstClr val="black"/>
                </a:solidFill>
                <a:latin typeface="Book Antiqua" pitchFamily="18" charset="0"/>
              </a:rPr>
              <a:t>The steady-state response depends on system dynamics and the input quantity. </a:t>
            </a:r>
          </a:p>
          <a:p>
            <a:pPr marL="438150" lvl="0" indent="-342900" algn="just">
              <a:spcBef>
                <a:spcPts val="0"/>
              </a:spcBef>
              <a:buClrTx/>
              <a:buSzTx/>
              <a:buFont typeface="Wingdings" pitchFamily="2" charset="2"/>
              <a:buChar char="Ø"/>
            </a:pPr>
            <a:endParaRPr lang="en-US" sz="2400" dirty="0">
              <a:solidFill>
                <a:prstClr val="black"/>
              </a:solidFill>
              <a:latin typeface="Book Antiqua" pitchFamily="18" charset="0"/>
            </a:endParaRPr>
          </a:p>
          <a:p>
            <a:pPr marL="438150" lvl="0" indent="-342900" algn="just">
              <a:spcBef>
                <a:spcPts val="0"/>
              </a:spcBef>
              <a:buClrTx/>
              <a:buSzTx/>
              <a:buFont typeface="Wingdings" pitchFamily="2" charset="2"/>
              <a:buChar char="Ø"/>
            </a:pPr>
            <a:r>
              <a:rPr lang="en-US" sz="2400" dirty="0">
                <a:solidFill>
                  <a:prstClr val="black"/>
                </a:solidFill>
                <a:latin typeface="Book Antiqua" pitchFamily="18" charset="0"/>
              </a:rPr>
              <a:t>It is then examined using different test signals by final value theorem.</a:t>
            </a:r>
            <a:endParaRPr lang="en-GB" sz="2400" dirty="0">
              <a:solidFill>
                <a:prstClr val="black"/>
              </a:solidFill>
              <a:latin typeface="Book Antiqua" pitchFamily="18" charset="0"/>
            </a:endParaRPr>
          </a:p>
          <a:p>
            <a:endParaRPr lang="en-GB" dirty="0"/>
          </a:p>
        </p:txBody>
      </p:sp>
      <p:sp>
        <p:nvSpPr>
          <p:cNvPr id="3" name="Footer Placeholder 2"/>
          <p:cNvSpPr>
            <a:spLocks noGrp="1"/>
          </p:cNvSpPr>
          <p:nvPr>
            <p:ph type="ftr" sz="quarter" idx="11"/>
          </p:nvPr>
        </p:nvSpPr>
        <p:spPr/>
        <p:txBody>
          <a:bodyPr/>
          <a:lstStyle/>
          <a:p>
            <a:r>
              <a:rPr lang="en-GB"/>
              <a:t>Prepared by Vicent V.M., MSc.</a:t>
            </a:r>
          </a:p>
        </p:txBody>
      </p:sp>
      <p:sp>
        <p:nvSpPr>
          <p:cNvPr id="4" name="Slide Number Placeholder 3"/>
          <p:cNvSpPr>
            <a:spLocks noGrp="1"/>
          </p:cNvSpPr>
          <p:nvPr>
            <p:ph type="sldNum" sz="quarter" idx="12"/>
          </p:nvPr>
        </p:nvSpPr>
        <p:spPr/>
        <p:txBody>
          <a:bodyPr/>
          <a:lstStyle/>
          <a:p>
            <a:fld id="{EE9BA162-D505-4D1D-972C-DA1311D099FB}" type="slidenum">
              <a:rPr lang="en-GB" smtClean="0"/>
              <a:t>89</a:t>
            </a:fld>
            <a:endParaRPr lang="en-GB"/>
          </a:p>
        </p:txBody>
      </p:sp>
      <p:sp>
        <p:nvSpPr>
          <p:cNvPr id="5" name="Title 4"/>
          <p:cNvSpPr>
            <a:spLocks noGrp="1"/>
          </p:cNvSpPr>
          <p:nvPr>
            <p:ph type="title"/>
          </p:nvPr>
        </p:nvSpPr>
        <p:spPr>
          <a:xfrm>
            <a:off x="457200" y="274638"/>
            <a:ext cx="8229600" cy="562074"/>
          </a:xfrm>
        </p:spPr>
        <p:txBody>
          <a:bodyPr>
            <a:normAutofit fontScale="90000"/>
          </a:bodyPr>
          <a:lstStyle/>
          <a:p>
            <a:r>
              <a:rPr lang="en-GB" sz="3200" dirty="0">
                <a:solidFill>
                  <a:schemeClr val="tx1"/>
                </a:solidFill>
                <a:effectLst/>
                <a:latin typeface="Book Antiqua" pitchFamily="18" charset="0"/>
              </a:rPr>
              <a:t>Cont..</a:t>
            </a:r>
          </a:p>
        </p:txBody>
      </p:sp>
    </p:spTree>
    <p:extLst>
      <p:ext uri="{BB962C8B-B14F-4D97-AF65-F5344CB8AC3E}">
        <p14:creationId xmlns:p14="http://schemas.microsoft.com/office/powerpoint/2010/main" val="4154123350"/>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67544" y="901882"/>
            <a:ext cx="8229600" cy="5400600"/>
          </a:xfrm>
        </p:spPr>
        <p:txBody>
          <a:bodyPr>
            <a:noAutofit/>
          </a:bodyPr>
          <a:lstStyle/>
          <a:p>
            <a:pPr marL="109728" indent="0">
              <a:buNone/>
            </a:pPr>
            <a:r>
              <a:rPr lang="en-GB" sz="2400" dirty="0">
                <a:latin typeface="Book Antiqua" pitchFamily="18" charset="0"/>
              </a:rPr>
              <a:t>Fig. 1.3: Closed –loop feedback control system</a:t>
            </a:r>
          </a:p>
          <a:p>
            <a:pPr marL="109728" indent="0">
              <a:buNone/>
            </a:pPr>
            <a:endParaRPr lang="en-GB" sz="2400" dirty="0">
              <a:latin typeface="Book Antiqua" pitchFamily="18" charset="0"/>
            </a:endParaRPr>
          </a:p>
          <a:p>
            <a:pPr marL="109728" indent="0">
              <a:buNone/>
            </a:pPr>
            <a:endParaRPr lang="en-GB" sz="2400" dirty="0">
              <a:latin typeface="Book Antiqua" pitchFamily="18" charset="0"/>
            </a:endParaRPr>
          </a:p>
          <a:p>
            <a:pPr marL="109728" indent="0">
              <a:buNone/>
            </a:pPr>
            <a:endParaRPr lang="en-GB" sz="2400" dirty="0">
              <a:latin typeface="Book Antiqua" pitchFamily="18" charset="0"/>
            </a:endParaRPr>
          </a:p>
          <a:p>
            <a:pPr marL="109728" indent="0">
              <a:buNone/>
            </a:pPr>
            <a:endParaRPr lang="en-GB" sz="2400" dirty="0">
              <a:latin typeface="Book Antiqua" pitchFamily="18" charset="0"/>
            </a:endParaRPr>
          </a:p>
          <a:p>
            <a:pPr marL="109728" indent="0">
              <a:buNone/>
            </a:pPr>
            <a:endParaRPr lang="en-GB" sz="2400" dirty="0">
              <a:latin typeface="Book Antiqua" pitchFamily="18" charset="0"/>
            </a:endParaRPr>
          </a:p>
          <a:p>
            <a:pPr marL="109728" indent="0">
              <a:buNone/>
            </a:pPr>
            <a:endParaRPr lang="en-GB" sz="2400" b="1" dirty="0">
              <a:latin typeface="Book Antiqua" pitchFamily="18" charset="0"/>
            </a:endParaRPr>
          </a:p>
          <a:p>
            <a:pPr marL="109728" indent="0">
              <a:buNone/>
            </a:pPr>
            <a:r>
              <a:rPr lang="en-GB" sz="2400" b="1" dirty="0">
                <a:latin typeface="Book Antiqua" pitchFamily="18" charset="0"/>
              </a:rPr>
              <a:t>Therefore: </a:t>
            </a:r>
          </a:p>
          <a:p>
            <a:pPr algn="just">
              <a:buClrTx/>
              <a:buFont typeface="Wingdings" pitchFamily="2" charset="2"/>
              <a:buChar char="Ø"/>
            </a:pPr>
            <a:r>
              <a:rPr lang="en-GB" sz="2400" dirty="0">
                <a:latin typeface="Book Antiqua" pitchFamily="18" charset="0"/>
              </a:rPr>
              <a:t>A closed – loop control system uses a measurement of the output and feedback of this signal to compare it with the desired output (reference or command)</a:t>
            </a:r>
          </a:p>
          <a:p>
            <a:pPr marL="109728" indent="0">
              <a:buNone/>
            </a:pPr>
            <a:endParaRPr lang="en-GB" sz="2400" dirty="0">
              <a:latin typeface="Book Antiqua" pitchFamily="18" charset="0"/>
            </a:endParaRPr>
          </a:p>
        </p:txBody>
      </p:sp>
      <p:sp>
        <p:nvSpPr>
          <p:cNvPr id="3" name="Footer Placeholder 2"/>
          <p:cNvSpPr>
            <a:spLocks noGrp="1"/>
          </p:cNvSpPr>
          <p:nvPr>
            <p:ph type="ftr" sz="quarter" idx="11"/>
          </p:nvPr>
        </p:nvSpPr>
        <p:spPr/>
        <p:txBody>
          <a:bodyPr/>
          <a:lstStyle/>
          <a:p>
            <a:r>
              <a:rPr lang="en-GB"/>
              <a:t>Prepared by Vicent V.M., MSc.</a:t>
            </a:r>
          </a:p>
        </p:txBody>
      </p:sp>
      <p:sp>
        <p:nvSpPr>
          <p:cNvPr id="4" name="Slide Number Placeholder 3"/>
          <p:cNvSpPr>
            <a:spLocks noGrp="1"/>
          </p:cNvSpPr>
          <p:nvPr>
            <p:ph type="sldNum" sz="quarter" idx="12"/>
          </p:nvPr>
        </p:nvSpPr>
        <p:spPr/>
        <p:txBody>
          <a:bodyPr/>
          <a:lstStyle/>
          <a:p>
            <a:fld id="{EE9BA162-D505-4D1D-972C-DA1311D099FB}" type="slidenum">
              <a:rPr lang="en-GB" smtClean="0"/>
              <a:t>9</a:t>
            </a:fld>
            <a:endParaRPr lang="en-GB"/>
          </a:p>
        </p:txBody>
      </p:sp>
      <p:sp>
        <p:nvSpPr>
          <p:cNvPr id="5" name="Title 4"/>
          <p:cNvSpPr>
            <a:spLocks noGrp="1"/>
          </p:cNvSpPr>
          <p:nvPr>
            <p:ph type="title"/>
          </p:nvPr>
        </p:nvSpPr>
        <p:spPr>
          <a:xfrm>
            <a:off x="457200" y="274638"/>
            <a:ext cx="8229600" cy="418058"/>
          </a:xfrm>
        </p:spPr>
        <p:txBody>
          <a:bodyPr>
            <a:normAutofit fontScale="90000"/>
          </a:bodyPr>
          <a:lstStyle/>
          <a:p>
            <a:r>
              <a:rPr lang="en-GB" sz="3200" dirty="0">
                <a:solidFill>
                  <a:schemeClr val="tx1"/>
                </a:solidFill>
                <a:effectLst/>
                <a:latin typeface="Book Antiqua" pitchFamily="18" charset="0"/>
              </a:rPr>
              <a:t>Cont.. </a:t>
            </a:r>
          </a:p>
        </p:txBody>
      </p:sp>
      <p:pic>
        <p:nvPicPr>
          <p:cNvPr id="205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7567" t="34921" r="9977" b="43179"/>
          <a:stretch/>
        </p:blipFill>
        <p:spPr bwMode="auto">
          <a:xfrm>
            <a:off x="708898" y="1844824"/>
            <a:ext cx="7546957" cy="1901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53568105"/>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67544" y="980728"/>
            <a:ext cx="8229600" cy="4968552"/>
          </a:xfrm>
        </p:spPr>
        <p:txBody>
          <a:bodyPr/>
          <a:lstStyle/>
          <a:p>
            <a:pPr marL="0" lvl="0" indent="0" algn="ctr">
              <a:spcBef>
                <a:spcPts val="0"/>
              </a:spcBef>
              <a:buClrTx/>
              <a:buSzTx/>
              <a:buNone/>
            </a:pPr>
            <a:r>
              <a:rPr lang="en-US" sz="2800" b="1" dirty="0">
                <a:solidFill>
                  <a:prstClr val="black"/>
                </a:solidFill>
                <a:latin typeface="Book Antiqua" pitchFamily="18" charset="0"/>
                <a:cs typeface="Times New Roman" pitchFamily="18" charset="0"/>
              </a:rPr>
              <a:t>Basic Elements of Electrical Systems</a:t>
            </a:r>
          </a:p>
          <a:p>
            <a:pPr marL="0" lvl="0" indent="0" algn="ctr">
              <a:spcBef>
                <a:spcPts val="0"/>
              </a:spcBef>
              <a:buClrTx/>
              <a:buSzTx/>
              <a:buNone/>
            </a:pPr>
            <a:endParaRPr lang="en-US" sz="3000" dirty="0">
              <a:solidFill>
                <a:prstClr val="black"/>
              </a:solidFill>
              <a:latin typeface="Times New Roman" pitchFamily="18" charset="0"/>
              <a:cs typeface="Times New Roman" pitchFamily="18" charset="0"/>
            </a:endParaRPr>
          </a:p>
          <a:p>
            <a:endParaRPr lang="en-GB" dirty="0"/>
          </a:p>
        </p:txBody>
      </p:sp>
      <p:sp>
        <p:nvSpPr>
          <p:cNvPr id="3" name="Footer Placeholder 2"/>
          <p:cNvSpPr>
            <a:spLocks noGrp="1"/>
          </p:cNvSpPr>
          <p:nvPr>
            <p:ph type="ftr" sz="quarter" idx="11"/>
          </p:nvPr>
        </p:nvSpPr>
        <p:spPr/>
        <p:txBody>
          <a:bodyPr/>
          <a:lstStyle/>
          <a:p>
            <a:r>
              <a:rPr lang="en-GB"/>
              <a:t>Prepared by Vicent V.M., MSc.</a:t>
            </a:r>
          </a:p>
        </p:txBody>
      </p:sp>
      <p:sp>
        <p:nvSpPr>
          <p:cNvPr id="4" name="Slide Number Placeholder 3"/>
          <p:cNvSpPr>
            <a:spLocks noGrp="1"/>
          </p:cNvSpPr>
          <p:nvPr>
            <p:ph type="sldNum" sz="quarter" idx="12"/>
          </p:nvPr>
        </p:nvSpPr>
        <p:spPr/>
        <p:txBody>
          <a:bodyPr/>
          <a:lstStyle/>
          <a:p>
            <a:fld id="{EE9BA162-D505-4D1D-972C-DA1311D099FB}" type="slidenum">
              <a:rPr lang="en-GB" smtClean="0"/>
              <a:t>90</a:t>
            </a:fld>
            <a:endParaRPr lang="en-GB"/>
          </a:p>
        </p:txBody>
      </p:sp>
      <p:sp>
        <p:nvSpPr>
          <p:cNvPr id="5" name="Title 4"/>
          <p:cNvSpPr>
            <a:spLocks noGrp="1"/>
          </p:cNvSpPr>
          <p:nvPr>
            <p:ph type="title"/>
          </p:nvPr>
        </p:nvSpPr>
        <p:spPr>
          <a:xfrm>
            <a:off x="467544" y="188640"/>
            <a:ext cx="8229600" cy="634082"/>
          </a:xfrm>
        </p:spPr>
        <p:txBody>
          <a:bodyPr>
            <a:normAutofit/>
          </a:bodyPr>
          <a:lstStyle/>
          <a:p>
            <a:r>
              <a:rPr lang="en-GB" sz="3200" dirty="0">
                <a:solidFill>
                  <a:schemeClr val="tx1"/>
                </a:solidFill>
                <a:effectLst/>
                <a:latin typeface="Book Antiqua" pitchFamily="18" charset="0"/>
              </a:rPr>
              <a:t>Cont.. </a:t>
            </a:r>
          </a:p>
        </p:txBody>
      </p:sp>
      <p:pic>
        <p:nvPicPr>
          <p:cNvPr id="717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29774" t="29166" r="15110" b="20644"/>
          <a:stretch/>
        </p:blipFill>
        <p:spPr bwMode="auto">
          <a:xfrm>
            <a:off x="755576" y="1556792"/>
            <a:ext cx="8116185" cy="4608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60729899"/>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GB"/>
              <a:t>Prepared by Vicent V.M., MSc.</a:t>
            </a:r>
          </a:p>
        </p:txBody>
      </p:sp>
      <p:sp>
        <p:nvSpPr>
          <p:cNvPr id="4" name="Slide Number Placeholder 3"/>
          <p:cNvSpPr>
            <a:spLocks noGrp="1"/>
          </p:cNvSpPr>
          <p:nvPr>
            <p:ph type="sldNum" sz="quarter" idx="12"/>
          </p:nvPr>
        </p:nvSpPr>
        <p:spPr/>
        <p:txBody>
          <a:bodyPr/>
          <a:lstStyle/>
          <a:p>
            <a:fld id="{EE9BA162-D505-4D1D-972C-DA1311D099FB}" type="slidenum">
              <a:rPr lang="en-GB" smtClean="0"/>
              <a:t>91</a:t>
            </a:fld>
            <a:endParaRPr lang="en-GB"/>
          </a:p>
        </p:txBody>
      </p:sp>
      <p:sp>
        <p:nvSpPr>
          <p:cNvPr id="5" name="Title 4"/>
          <p:cNvSpPr>
            <a:spLocks noGrp="1"/>
          </p:cNvSpPr>
          <p:nvPr>
            <p:ph type="title"/>
          </p:nvPr>
        </p:nvSpPr>
        <p:spPr>
          <a:xfrm>
            <a:off x="457200" y="274638"/>
            <a:ext cx="8229600" cy="490066"/>
          </a:xfrm>
        </p:spPr>
        <p:txBody>
          <a:bodyPr>
            <a:normAutofit fontScale="90000"/>
          </a:bodyPr>
          <a:lstStyle/>
          <a:p>
            <a:r>
              <a:rPr lang="en-GB" sz="3200" dirty="0">
                <a:solidFill>
                  <a:schemeClr val="tx1"/>
                </a:solidFill>
                <a:effectLst/>
                <a:latin typeface="Book Antiqua" pitchFamily="18" charset="0"/>
              </a:rPr>
              <a:t>Cont.. </a:t>
            </a:r>
          </a:p>
        </p:txBody>
      </p:sp>
      <p:pic>
        <p:nvPicPr>
          <p:cNvPr id="8194"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29784" t="24603" r="16671" b="18055"/>
          <a:stretch/>
        </p:blipFill>
        <p:spPr bwMode="auto">
          <a:xfrm>
            <a:off x="539552" y="836712"/>
            <a:ext cx="8282105" cy="55045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16678252"/>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GB"/>
              <a:t>Prepared by Vicent V.M., MSc.</a:t>
            </a:r>
          </a:p>
        </p:txBody>
      </p:sp>
      <p:sp>
        <p:nvSpPr>
          <p:cNvPr id="4" name="Slide Number Placeholder 3"/>
          <p:cNvSpPr>
            <a:spLocks noGrp="1"/>
          </p:cNvSpPr>
          <p:nvPr>
            <p:ph type="sldNum" sz="quarter" idx="12"/>
          </p:nvPr>
        </p:nvSpPr>
        <p:spPr/>
        <p:txBody>
          <a:bodyPr/>
          <a:lstStyle/>
          <a:p>
            <a:fld id="{EE9BA162-D505-4D1D-972C-DA1311D099FB}" type="slidenum">
              <a:rPr lang="en-GB" smtClean="0"/>
              <a:t>92</a:t>
            </a:fld>
            <a:endParaRPr lang="en-GB"/>
          </a:p>
        </p:txBody>
      </p:sp>
      <p:sp>
        <p:nvSpPr>
          <p:cNvPr id="5" name="Title 4"/>
          <p:cNvSpPr>
            <a:spLocks noGrp="1"/>
          </p:cNvSpPr>
          <p:nvPr>
            <p:ph type="title"/>
          </p:nvPr>
        </p:nvSpPr>
        <p:spPr>
          <a:xfrm>
            <a:off x="457200" y="274638"/>
            <a:ext cx="8229600" cy="490066"/>
          </a:xfrm>
        </p:spPr>
        <p:txBody>
          <a:bodyPr>
            <a:normAutofit fontScale="90000"/>
          </a:bodyPr>
          <a:lstStyle/>
          <a:p>
            <a:r>
              <a:rPr lang="en-GB" sz="3200" dirty="0">
                <a:solidFill>
                  <a:schemeClr val="tx1"/>
                </a:solidFill>
                <a:effectLst/>
                <a:latin typeface="Book Antiqua" pitchFamily="18" charset="0"/>
              </a:rPr>
              <a:t>Cont..</a:t>
            </a:r>
          </a:p>
        </p:txBody>
      </p:sp>
      <p:pic>
        <p:nvPicPr>
          <p:cNvPr id="10242"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29495" t="25596" r="16894" b="20265"/>
          <a:stretch/>
        </p:blipFill>
        <p:spPr bwMode="auto">
          <a:xfrm>
            <a:off x="467544" y="1124744"/>
            <a:ext cx="8280919" cy="50230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77815254"/>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95536" y="980728"/>
            <a:ext cx="8352928" cy="5256584"/>
          </a:xfrm>
        </p:spPr>
        <p:txBody>
          <a:bodyPr/>
          <a:lstStyle/>
          <a:p>
            <a:pPr marL="109728" indent="0">
              <a:buNone/>
            </a:pPr>
            <a:r>
              <a:rPr lang="en-GB" sz="2800" dirty="0">
                <a:solidFill>
                  <a:prstClr val="black"/>
                </a:solidFill>
                <a:latin typeface="Book Antiqua" pitchFamily="18" charset="0"/>
                <a:ea typeface="+mj-ea"/>
                <a:cs typeface="+mj-cs"/>
              </a:rPr>
              <a:t>V-I and I-V relations</a:t>
            </a:r>
          </a:p>
          <a:p>
            <a:endParaRPr lang="en-GB" dirty="0"/>
          </a:p>
        </p:txBody>
      </p:sp>
      <p:sp>
        <p:nvSpPr>
          <p:cNvPr id="3" name="Footer Placeholder 2"/>
          <p:cNvSpPr>
            <a:spLocks noGrp="1"/>
          </p:cNvSpPr>
          <p:nvPr>
            <p:ph type="ftr" sz="quarter" idx="11"/>
          </p:nvPr>
        </p:nvSpPr>
        <p:spPr/>
        <p:txBody>
          <a:bodyPr/>
          <a:lstStyle/>
          <a:p>
            <a:r>
              <a:rPr lang="en-GB"/>
              <a:t>Prepared by Vicent V.M., MSc.</a:t>
            </a:r>
          </a:p>
        </p:txBody>
      </p:sp>
      <p:sp>
        <p:nvSpPr>
          <p:cNvPr id="4" name="Slide Number Placeholder 3"/>
          <p:cNvSpPr>
            <a:spLocks noGrp="1"/>
          </p:cNvSpPr>
          <p:nvPr>
            <p:ph type="sldNum" sz="quarter" idx="12"/>
          </p:nvPr>
        </p:nvSpPr>
        <p:spPr/>
        <p:txBody>
          <a:bodyPr/>
          <a:lstStyle/>
          <a:p>
            <a:fld id="{EE9BA162-D505-4D1D-972C-DA1311D099FB}" type="slidenum">
              <a:rPr lang="en-GB" smtClean="0"/>
              <a:t>93</a:t>
            </a:fld>
            <a:endParaRPr lang="en-GB"/>
          </a:p>
        </p:txBody>
      </p:sp>
      <p:sp>
        <p:nvSpPr>
          <p:cNvPr id="5" name="Title 4"/>
          <p:cNvSpPr>
            <a:spLocks noGrp="1"/>
          </p:cNvSpPr>
          <p:nvPr>
            <p:ph type="title"/>
          </p:nvPr>
        </p:nvSpPr>
        <p:spPr>
          <a:xfrm>
            <a:off x="457200" y="274638"/>
            <a:ext cx="8229600" cy="490066"/>
          </a:xfrm>
        </p:spPr>
        <p:txBody>
          <a:bodyPr>
            <a:normAutofit fontScale="90000"/>
          </a:bodyPr>
          <a:lstStyle/>
          <a:p>
            <a:r>
              <a:rPr lang="en-GB" sz="3200" dirty="0">
                <a:solidFill>
                  <a:schemeClr val="tx1"/>
                </a:solidFill>
                <a:effectLst/>
                <a:latin typeface="Book Antiqua" pitchFamily="18" charset="0"/>
              </a:rPr>
              <a:t>Cont.. </a:t>
            </a:r>
          </a:p>
        </p:txBody>
      </p:sp>
      <p:pic>
        <p:nvPicPr>
          <p:cNvPr id="6147"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29343" t="31724" r="14861" b="20549"/>
          <a:stretch/>
        </p:blipFill>
        <p:spPr bwMode="auto">
          <a:xfrm>
            <a:off x="755576" y="1772816"/>
            <a:ext cx="7935738" cy="41764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90155455"/>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95536" y="836712"/>
            <a:ext cx="8229600" cy="5472608"/>
          </a:xfrm>
        </p:spPr>
        <p:txBody>
          <a:bodyPr>
            <a:normAutofit/>
          </a:bodyPr>
          <a:lstStyle/>
          <a:p>
            <a:pPr marL="109728" indent="0">
              <a:buNone/>
            </a:pPr>
            <a:r>
              <a:rPr lang="en-GB" sz="2800" b="1" dirty="0">
                <a:solidFill>
                  <a:prstClr val="black"/>
                </a:solidFill>
                <a:latin typeface="Book Antiqua" pitchFamily="18" charset="0"/>
                <a:ea typeface="+mj-ea"/>
                <a:cs typeface="+mj-cs"/>
              </a:rPr>
              <a:t>Example 1</a:t>
            </a:r>
          </a:p>
          <a:p>
            <a:pPr marL="0" lvl="0" indent="0" algn="just">
              <a:buNone/>
              <a:tabLst>
                <a:tab pos="457200" algn="l"/>
              </a:tabLst>
            </a:pPr>
            <a:r>
              <a:rPr lang="en-US" sz="2400" dirty="0">
                <a:latin typeface="Book Antiqua" pitchFamily="18" charset="0"/>
              </a:rPr>
              <a:t>The two-port network shown in the following figure has </a:t>
            </a:r>
            <a:r>
              <a:rPr lang="en-US" sz="2400" i="1" dirty="0">
                <a:latin typeface="Book Antiqua" pitchFamily="18" charset="0"/>
              </a:rPr>
              <a:t>v</a:t>
            </a:r>
            <a:r>
              <a:rPr lang="en-US" sz="2400" baseline="-25000" dirty="0">
                <a:latin typeface="Book Antiqua" pitchFamily="18" charset="0"/>
              </a:rPr>
              <a:t>i</a:t>
            </a:r>
            <a:r>
              <a:rPr lang="en-US" sz="2400" dirty="0">
                <a:latin typeface="Book Antiqua" pitchFamily="18" charset="0"/>
              </a:rPr>
              <a:t>(t) as the input voltage and </a:t>
            </a:r>
            <a:r>
              <a:rPr lang="en-US" sz="2400" i="1" dirty="0" err="1">
                <a:latin typeface="Book Antiqua" pitchFamily="18" charset="0"/>
              </a:rPr>
              <a:t>v</a:t>
            </a:r>
            <a:r>
              <a:rPr lang="en-US" sz="2400" baseline="-25000" dirty="0" err="1">
                <a:latin typeface="Book Antiqua" pitchFamily="18" charset="0"/>
              </a:rPr>
              <a:t>o</a:t>
            </a:r>
            <a:r>
              <a:rPr lang="en-US" sz="2400" dirty="0">
                <a:latin typeface="Book Antiqua" pitchFamily="18" charset="0"/>
              </a:rPr>
              <a:t>(t) as the output voltage. Find the transfer function V</a:t>
            </a:r>
            <a:r>
              <a:rPr lang="en-US" sz="2400" baseline="-25000" dirty="0">
                <a:latin typeface="Book Antiqua" pitchFamily="18" charset="0"/>
              </a:rPr>
              <a:t>o</a:t>
            </a:r>
            <a:r>
              <a:rPr lang="en-US" sz="2400" dirty="0">
                <a:latin typeface="Book Antiqua" pitchFamily="18" charset="0"/>
              </a:rPr>
              <a:t>(s)/V</a:t>
            </a:r>
            <a:r>
              <a:rPr lang="en-US" sz="2400" baseline="-25000" dirty="0">
                <a:latin typeface="Book Antiqua" pitchFamily="18" charset="0"/>
              </a:rPr>
              <a:t>i</a:t>
            </a:r>
            <a:r>
              <a:rPr lang="en-US" sz="2400" dirty="0">
                <a:latin typeface="Book Antiqua" pitchFamily="18" charset="0"/>
              </a:rPr>
              <a:t>(s) of the network. </a:t>
            </a:r>
          </a:p>
          <a:p>
            <a:pPr marL="0" lvl="0" indent="0" algn="just">
              <a:buNone/>
              <a:tabLst>
                <a:tab pos="457200" algn="l"/>
              </a:tabLst>
            </a:pPr>
            <a:endParaRPr lang="en-US" sz="2400" dirty="0">
              <a:latin typeface="Book Antiqua" pitchFamily="18" charset="0"/>
            </a:endParaRPr>
          </a:p>
          <a:p>
            <a:pPr marL="0" lvl="0" indent="0" algn="just">
              <a:buNone/>
              <a:tabLst>
                <a:tab pos="457200" algn="l"/>
              </a:tabLst>
            </a:pPr>
            <a:endParaRPr lang="en-US" sz="2400" dirty="0">
              <a:latin typeface="Book Antiqua" pitchFamily="18" charset="0"/>
            </a:endParaRPr>
          </a:p>
          <a:p>
            <a:pPr marL="0" lvl="0" indent="0" algn="just">
              <a:buNone/>
              <a:tabLst>
                <a:tab pos="457200" algn="l"/>
              </a:tabLst>
            </a:pPr>
            <a:endParaRPr lang="en-US" sz="2400" dirty="0">
              <a:latin typeface="Book Antiqua" pitchFamily="18" charset="0"/>
            </a:endParaRPr>
          </a:p>
          <a:p>
            <a:pPr marL="0" lvl="0" indent="0" algn="just">
              <a:buNone/>
              <a:tabLst>
                <a:tab pos="457200" algn="l"/>
              </a:tabLst>
            </a:pPr>
            <a:endParaRPr lang="en-US" sz="2400" dirty="0">
              <a:latin typeface="Book Antiqua" pitchFamily="18" charset="0"/>
            </a:endParaRPr>
          </a:p>
          <a:p>
            <a:pPr marL="0" lvl="0" indent="0" algn="just">
              <a:buNone/>
              <a:tabLst>
                <a:tab pos="457200" algn="l"/>
              </a:tabLst>
            </a:pPr>
            <a:endParaRPr lang="en-US" sz="2400" dirty="0">
              <a:latin typeface="Book Antiqua" pitchFamily="18" charset="0"/>
            </a:endParaRPr>
          </a:p>
          <a:p>
            <a:pPr marL="0" lvl="0" indent="0" algn="just">
              <a:buNone/>
              <a:tabLst>
                <a:tab pos="457200" algn="l"/>
              </a:tabLst>
            </a:pPr>
            <a:r>
              <a:rPr lang="en-US" sz="2800" b="1" dirty="0">
                <a:latin typeface="Book Antiqua" pitchFamily="18" charset="0"/>
              </a:rPr>
              <a:t>Solution </a:t>
            </a:r>
          </a:p>
          <a:p>
            <a:pPr marL="0" lvl="0" indent="0" algn="just">
              <a:buNone/>
              <a:tabLst>
                <a:tab pos="457200" algn="l"/>
              </a:tabLst>
            </a:pPr>
            <a:endParaRPr lang="en-GB" sz="2400" dirty="0">
              <a:latin typeface="Book Antiqua" pitchFamily="18" charset="0"/>
              <a:ea typeface="Times New Roman"/>
              <a:cs typeface="Times New Roman"/>
            </a:endParaRPr>
          </a:p>
          <a:p>
            <a:pPr marL="109728" indent="0">
              <a:buNone/>
            </a:pPr>
            <a:endParaRPr lang="en-GB" sz="2400" dirty="0">
              <a:latin typeface="Book Antiqua" pitchFamily="18" charset="0"/>
            </a:endParaRPr>
          </a:p>
        </p:txBody>
      </p:sp>
      <p:sp>
        <p:nvSpPr>
          <p:cNvPr id="3" name="Footer Placeholder 2"/>
          <p:cNvSpPr>
            <a:spLocks noGrp="1"/>
          </p:cNvSpPr>
          <p:nvPr>
            <p:ph type="ftr" sz="quarter" idx="11"/>
          </p:nvPr>
        </p:nvSpPr>
        <p:spPr/>
        <p:txBody>
          <a:bodyPr/>
          <a:lstStyle/>
          <a:p>
            <a:r>
              <a:rPr lang="en-GB"/>
              <a:t>Prepared by Vicent V.M., MSc.</a:t>
            </a:r>
          </a:p>
        </p:txBody>
      </p:sp>
      <p:sp>
        <p:nvSpPr>
          <p:cNvPr id="4" name="Slide Number Placeholder 3"/>
          <p:cNvSpPr>
            <a:spLocks noGrp="1"/>
          </p:cNvSpPr>
          <p:nvPr>
            <p:ph type="sldNum" sz="quarter" idx="12"/>
          </p:nvPr>
        </p:nvSpPr>
        <p:spPr/>
        <p:txBody>
          <a:bodyPr/>
          <a:lstStyle/>
          <a:p>
            <a:fld id="{EE9BA162-D505-4D1D-972C-DA1311D099FB}" type="slidenum">
              <a:rPr lang="en-GB" smtClean="0"/>
              <a:t>94</a:t>
            </a:fld>
            <a:endParaRPr lang="en-GB"/>
          </a:p>
        </p:txBody>
      </p:sp>
      <p:sp>
        <p:nvSpPr>
          <p:cNvPr id="5" name="Title 4"/>
          <p:cNvSpPr>
            <a:spLocks noGrp="1"/>
          </p:cNvSpPr>
          <p:nvPr>
            <p:ph type="title"/>
          </p:nvPr>
        </p:nvSpPr>
        <p:spPr>
          <a:xfrm>
            <a:off x="457200" y="274638"/>
            <a:ext cx="8229600" cy="490066"/>
          </a:xfrm>
        </p:spPr>
        <p:txBody>
          <a:bodyPr>
            <a:normAutofit fontScale="90000"/>
          </a:bodyPr>
          <a:lstStyle/>
          <a:p>
            <a:r>
              <a:rPr lang="en-GB" sz="3200" dirty="0">
                <a:solidFill>
                  <a:schemeClr val="tx1"/>
                </a:solidFill>
                <a:effectLst/>
                <a:latin typeface="Book Antiqua" pitchFamily="18" charset="0"/>
              </a:rPr>
              <a:t>Cont..</a:t>
            </a:r>
          </a:p>
        </p:txBody>
      </p:sp>
      <p:grpSp>
        <p:nvGrpSpPr>
          <p:cNvPr id="6" name="Group 5"/>
          <p:cNvGrpSpPr/>
          <p:nvPr/>
        </p:nvGrpSpPr>
        <p:grpSpPr>
          <a:xfrm>
            <a:off x="2303748" y="2495948"/>
            <a:ext cx="4392488" cy="2301203"/>
            <a:chOff x="2555776" y="2996952"/>
            <a:chExt cx="4392488" cy="1944216"/>
          </a:xfrm>
        </p:grpSpPr>
        <p:grpSp>
          <p:nvGrpSpPr>
            <p:cNvPr id="7" name="Group 6"/>
            <p:cNvGrpSpPr/>
            <p:nvPr/>
          </p:nvGrpSpPr>
          <p:grpSpPr>
            <a:xfrm>
              <a:off x="2699792" y="2996952"/>
              <a:ext cx="3888433" cy="1944216"/>
              <a:chOff x="3131839" y="3140968"/>
              <a:chExt cx="3253165" cy="1440160"/>
            </a:xfrm>
          </p:grpSpPr>
          <p:pic>
            <p:nvPicPr>
              <p:cNvPr id="12" name="Picture 3"/>
              <p:cNvPicPr>
                <a:picLocks noChangeAspect="1" noChangeArrowheads="1"/>
              </p:cNvPicPr>
              <p:nvPr/>
            </p:nvPicPr>
            <p:blipFill>
              <a:blip r:embed="rId3" cstate="print"/>
              <a:srcRect/>
              <a:stretch>
                <a:fillRect/>
              </a:stretch>
            </p:blipFill>
            <p:spPr bwMode="auto">
              <a:xfrm>
                <a:off x="3131839" y="3140968"/>
                <a:ext cx="3253165" cy="1440160"/>
              </a:xfrm>
              <a:prstGeom prst="rect">
                <a:avLst/>
              </a:prstGeom>
              <a:noFill/>
              <a:ln w="9525">
                <a:noFill/>
                <a:miter lim="800000"/>
                <a:headEnd/>
                <a:tailEnd/>
              </a:ln>
            </p:spPr>
          </p:pic>
          <p:sp>
            <p:nvSpPr>
              <p:cNvPr id="13" name="TextBox 12"/>
              <p:cNvSpPr txBox="1"/>
              <p:nvPr/>
            </p:nvSpPr>
            <p:spPr>
              <a:xfrm>
                <a:off x="4990193" y="3860972"/>
                <a:ext cx="576064" cy="369332"/>
              </a:xfrm>
              <a:prstGeom prst="rect">
                <a:avLst/>
              </a:prstGeom>
              <a:solidFill>
                <a:sysClr val="window" lastClr="FFFFFF"/>
              </a:solidFill>
              <a:ln>
                <a:noFill/>
              </a:ln>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dirty="0">
                    <a:ln>
                      <a:noFill/>
                    </a:ln>
                    <a:solidFill>
                      <a:sysClr val="windowText" lastClr="000000"/>
                    </a:solidFill>
                    <a:effectLst/>
                    <a:uLnTx/>
                    <a:uFillTx/>
                  </a:rPr>
                  <a:t>C</a:t>
                </a:r>
              </a:p>
            </p:txBody>
          </p:sp>
        </p:grpSp>
        <p:sp>
          <p:nvSpPr>
            <p:cNvPr id="8" name="Text Box 5"/>
            <p:cNvSpPr txBox="1">
              <a:spLocks noChangeArrowheads="1"/>
            </p:cNvSpPr>
            <p:nvPr/>
          </p:nvSpPr>
          <p:spPr bwMode="auto">
            <a:xfrm>
              <a:off x="3713622" y="3933056"/>
              <a:ext cx="714362" cy="51545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defRPr/>
              </a:pPr>
              <a:r>
                <a:rPr kumimoji="0" lang="en-GB" sz="2000" b="0" i="0" u="none" strike="noStrike" kern="0" cap="none" spc="0" normalizeH="0" baseline="0" noProof="0" dirty="0" err="1">
                  <a:ln>
                    <a:noFill/>
                  </a:ln>
                  <a:solidFill>
                    <a:sysClr val="windowText" lastClr="000000"/>
                  </a:solidFill>
                  <a:effectLst/>
                  <a:uLnTx/>
                  <a:uFillTx/>
                  <a:latin typeface="Calibri" pitchFamily="34" charset="0"/>
                  <a:ea typeface="Arial" pitchFamily="34" charset="0"/>
                  <a:cs typeface="Arial" pitchFamily="34" charset="0"/>
                </a:rPr>
                <a:t>i</a:t>
              </a:r>
              <a:r>
                <a:rPr kumimoji="0" lang="en-GB" sz="2000" b="0" i="0" u="none" strike="noStrike" kern="0" cap="none" spc="0" normalizeH="0" baseline="0" noProof="0" dirty="0">
                  <a:ln>
                    <a:noFill/>
                  </a:ln>
                  <a:solidFill>
                    <a:sysClr val="windowText" lastClr="000000"/>
                  </a:solidFill>
                  <a:effectLst/>
                  <a:uLnTx/>
                  <a:uFillTx/>
                  <a:latin typeface="Book Antiqua" pitchFamily="18" charset="0"/>
                  <a:ea typeface="Arial" pitchFamily="34" charset="0"/>
                  <a:cs typeface="Arial" pitchFamily="34" charset="0"/>
                </a:rPr>
                <a:t>(t)</a:t>
              </a:r>
              <a:endParaRPr kumimoji="0" lang="en-US" sz="2000" b="0" i="0" u="none" strike="noStrike" kern="0" cap="none" spc="0" normalizeH="0" baseline="0" noProof="0" dirty="0">
                <a:ln>
                  <a:noFill/>
                </a:ln>
                <a:solidFill>
                  <a:sysClr val="windowText" lastClr="000000"/>
                </a:solidFill>
                <a:effectLst/>
                <a:uLnTx/>
                <a:uFillTx/>
                <a:latin typeface="Arial" pitchFamily="34" charset="0"/>
                <a:cs typeface="Arial" pitchFamily="34" charset="0"/>
              </a:endParaRPr>
            </a:p>
          </p:txBody>
        </p:sp>
        <p:sp>
          <p:nvSpPr>
            <p:cNvPr id="9" name="Text Box 6"/>
            <p:cNvSpPr txBox="1">
              <a:spLocks noChangeArrowheads="1"/>
            </p:cNvSpPr>
            <p:nvPr/>
          </p:nvSpPr>
          <p:spPr bwMode="auto">
            <a:xfrm>
              <a:off x="2555776" y="3887099"/>
              <a:ext cx="792088" cy="49732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ts val="1000"/>
                </a:spcAft>
                <a:buClrTx/>
                <a:buSzTx/>
                <a:buFontTx/>
                <a:buNone/>
                <a:tabLst/>
                <a:defRPr/>
              </a:pPr>
              <a:r>
                <a:rPr kumimoji="0" lang="en-GB" sz="2000" b="0" i="1" u="none" strike="noStrike" kern="0" cap="none" spc="0" normalizeH="0" baseline="0" noProof="0" dirty="0">
                  <a:ln>
                    <a:noFill/>
                  </a:ln>
                  <a:solidFill>
                    <a:sysClr val="windowText" lastClr="000000"/>
                  </a:solidFill>
                  <a:effectLst/>
                  <a:uLnTx/>
                  <a:uFillTx/>
                  <a:latin typeface="Calibri" pitchFamily="34" charset="0"/>
                  <a:ea typeface="Arial" pitchFamily="34" charset="0"/>
                  <a:cs typeface="Arial" pitchFamily="34" charset="0"/>
                </a:rPr>
                <a:t>v</a:t>
              </a:r>
              <a:r>
                <a:rPr kumimoji="0" lang="en-GB" sz="2000" b="0" i="0" u="none" strike="noStrike" kern="0" cap="none" spc="0" normalizeH="0" baseline="-25000" noProof="0" dirty="0">
                  <a:ln>
                    <a:noFill/>
                  </a:ln>
                  <a:solidFill>
                    <a:sysClr val="windowText" lastClr="000000"/>
                  </a:solidFill>
                  <a:effectLst/>
                  <a:uLnTx/>
                  <a:uFillTx/>
                  <a:latin typeface="Calibri" pitchFamily="34" charset="0"/>
                  <a:ea typeface="Arial" pitchFamily="34" charset="0"/>
                  <a:cs typeface="Arial" pitchFamily="34" charset="0"/>
                </a:rPr>
                <a:t>i</a:t>
              </a:r>
              <a:r>
                <a:rPr kumimoji="0" lang="en-GB" sz="2000" b="0" i="0" u="none" strike="noStrike" kern="0" cap="none" spc="0" normalizeH="0" baseline="0" noProof="0" dirty="0">
                  <a:ln>
                    <a:noFill/>
                  </a:ln>
                  <a:solidFill>
                    <a:sysClr val="windowText" lastClr="000000"/>
                  </a:solidFill>
                  <a:effectLst/>
                  <a:uLnTx/>
                  <a:uFillTx/>
                  <a:latin typeface="Calibri" pitchFamily="34" charset="0"/>
                  <a:ea typeface="Arial" pitchFamily="34" charset="0"/>
                  <a:cs typeface="Arial" pitchFamily="34" charset="0"/>
                </a:rPr>
                <a:t>( t</a:t>
              </a:r>
              <a:r>
                <a:rPr kumimoji="0" lang="en-GB" sz="2000" b="0" i="0" u="none" strike="noStrike" kern="0" cap="none" spc="0" normalizeH="0" baseline="0" noProof="0" dirty="0">
                  <a:ln>
                    <a:noFill/>
                  </a:ln>
                  <a:solidFill>
                    <a:sysClr val="windowText" lastClr="000000"/>
                  </a:solidFill>
                  <a:effectLst/>
                  <a:uLnTx/>
                  <a:uFillTx/>
                  <a:latin typeface="Book Antiqua" pitchFamily="18" charset="0"/>
                  <a:ea typeface="Arial" pitchFamily="34" charset="0"/>
                  <a:cs typeface="Arial" pitchFamily="34" charset="0"/>
                </a:rPr>
                <a:t>)</a:t>
              </a:r>
              <a:endParaRPr kumimoji="0" lang="en-US" sz="2000" b="0" i="0" u="none" strike="noStrike" kern="0" cap="none" spc="0" normalizeH="0" baseline="0" noProof="0" dirty="0">
                <a:ln>
                  <a:noFill/>
                </a:ln>
                <a:solidFill>
                  <a:sysClr val="windowText" lastClr="000000"/>
                </a:solidFill>
                <a:effectLst/>
                <a:uLnTx/>
                <a:uFillTx/>
                <a:latin typeface="Arial" pitchFamily="34" charset="0"/>
                <a:cs typeface="Arial" pitchFamily="34" charset="0"/>
              </a:endParaRPr>
            </a:p>
          </p:txBody>
        </p:sp>
        <p:sp>
          <p:nvSpPr>
            <p:cNvPr id="10" name="Text Box 7"/>
            <p:cNvSpPr txBox="1">
              <a:spLocks noChangeArrowheads="1"/>
            </p:cNvSpPr>
            <p:nvPr/>
          </p:nvSpPr>
          <p:spPr bwMode="auto">
            <a:xfrm>
              <a:off x="6089886" y="3900104"/>
              <a:ext cx="858378" cy="39299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defRPr/>
              </a:pPr>
              <a:r>
                <a:rPr kumimoji="0" lang="en-GB" sz="2000" b="0" i="1" u="none" strike="noStrike" kern="0" cap="none" spc="0" normalizeH="0" baseline="0" noProof="0" dirty="0" err="1">
                  <a:ln>
                    <a:noFill/>
                  </a:ln>
                  <a:solidFill>
                    <a:sysClr val="windowText" lastClr="000000"/>
                  </a:solidFill>
                  <a:effectLst/>
                  <a:uLnTx/>
                  <a:uFillTx/>
                  <a:latin typeface="Calibri" pitchFamily="34" charset="0"/>
                  <a:ea typeface="Arial" pitchFamily="34" charset="0"/>
                  <a:cs typeface="Arial" pitchFamily="34" charset="0"/>
                </a:rPr>
                <a:t>v</a:t>
              </a:r>
              <a:r>
                <a:rPr kumimoji="0" lang="en-GB" sz="2000" b="0" i="0" u="none" strike="noStrike" kern="0" cap="none" spc="0" normalizeH="0" baseline="-25000" noProof="0" dirty="0" err="1">
                  <a:ln>
                    <a:noFill/>
                  </a:ln>
                  <a:solidFill>
                    <a:sysClr val="windowText" lastClr="000000"/>
                  </a:solidFill>
                  <a:effectLst/>
                  <a:uLnTx/>
                  <a:uFillTx/>
                  <a:latin typeface="Calibri" pitchFamily="34" charset="0"/>
                  <a:ea typeface="Arial" pitchFamily="34" charset="0"/>
                  <a:cs typeface="Arial" pitchFamily="34" charset="0"/>
                </a:rPr>
                <a:t>o</a:t>
              </a:r>
              <a:r>
                <a:rPr kumimoji="0" lang="en-GB" sz="2000" b="0" i="0" u="none" strike="noStrike" kern="0" cap="none" spc="0" normalizeH="0" baseline="0" noProof="0" dirty="0">
                  <a:ln>
                    <a:noFill/>
                  </a:ln>
                  <a:solidFill>
                    <a:sysClr val="windowText" lastClr="000000"/>
                  </a:solidFill>
                  <a:effectLst/>
                  <a:uLnTx/>
                  <a:uFillTx/>
                  <a:latin typeface="Book Antiqua" pitchFamily="18" charset="0"/>
                  <a:ea typeface="Arial" pitchFamily="34" charset="0"/>
                  <a:cs typeface="Arial" pitchFamily="34" charset="0"/>
                </a:rPr>
                <a:t>(t)</a:t>
              </a:r>
              <a:endParaRPr kumimoji="0" lang="en-US" sz="2000" b="0" i="0" u="none" strike="noStrike" kern="0" cap="none" spc="0" normalizeH="0" baseline="0" noProof="0" dirty="0">
                <a:ln>
                  <a:noFill/>
                </a:ln>
                <a:solidFill>
                  <a:sysClr val="windowText" lastClr="000000"/>
                </a:solidFill>
                <a:effectLst/>
                <a:uLnTx/>
                <a:uFillTx/>
                <a:latin typeface="Arial" pitchFamily="34" charset="0"/>
                <a:cs typeface="Arial" pitchFamily="34" charset="0"/>
              </a:endParaRPr>
            </a:p>
          </p:txBody>
        </p:sp>
        <p:sp>
          <p:nvSpPr>
            <p:cNvPr id="11" name="Arc 8"/>
            <p:cNvSpPr>
              <a:spLocks/>
            </p:cNvSpPr>
            <p:nvPr/>
          </p:nvSpPr>
          <p:spPr bwMode="auto">
            <a:xfrm>
              <a:off x="3710584" y="3645025"/>
              <a:ext cx="717400" cy="936104"/>
            </a:xfrm>
            <a:custGeom>
              <a:avLst/>
              <a:gdLst>
                <a:gd name="G0" fmla="+- 0 0 0"/>
                <a:gd name="G1" fmla="+- 21600 0 0"/>
                <a:gd name="G2" fmla="+- 21600 0 0"/>
                <a:gd name="T0" fmla="*/ 0 w 21600"/>
                <a:gd name="T1" fmla="*/ 0 h 41691"/>
                <a:gd name="T2" fmla="*/ 7932 w 21600"/>
                <a:gd name="T3" fmla="*/ 41691 h 41691"/>
                <a:gd name="T4" fmla="*/ 0 w 21600"/>
                <a:gd name="T5" fmla="*/ 21600 h 41691"/>
              </a:gdLst>
              <a:ahLst/>
              <a:cxnLst>
                <a:cxn ang="0">
                  <a:pos x="T0" y="T1"/>
                </a:cxn>
                <a:cxn ang="0">
                  <a:pos x="T2" y="T3"/>
                </a:cxn>
                <a:cxn ang="0">
                  <a:pos x="T4" y="T5"/>
                </a:cxn>
              </a:cxnLst>
              <a:rect l="0" t="0" r="r" b="b"/>
              <a:pathLst>
                <a:path w="21600" h="41691" fill="none" extrusionOk="0">
                  <a:moveTo>
                    <a:pt x="-1" y="0"/>
                  </a:moveTo>
                  <a:cubicBezTo>
                    <a:pt x="11929" y="0"/>
                    <a:pt x="21600" y="9670"/>
                    <a:pt x="21600" y="21600"/>
                  </a:cubicBezTo>
                  <a:cubicBezTo>
                    <a:pt x="21600" y="30467"/>
                    <a:pt x="16180" y="38434"/>
                    <a:pt x="7931" y="41690"/>
                  </a:cubicBezTo>
                </a:path>
                <a:path w="21600" h="41691" stroke="0" extrusionOk="0">
                  <a:moveTo>
                    <a:pt x="-1" y="0"/>
                  </a:moveTo>
                  <a:cubicBezTo>
                    <a:pt x="11929" y="0"/>
                    <a:pt x="21600" y="9670"/>
                    <a:pt x="21600" y="21600"/>
                  </a:cubicBezTo>
                  <a:cubicBezTo>
                    <a:pt x="21600" y="30467"/>
                    <a:pt x="16180" y="38434"/>
                    <a:pt x="7931" y="41690"/>
                  </a:cubicBezTo>
                  <a:lnTo>
                    <a:pt x="0" y="21600"/>
                  </a:lnTo>
                  <a:close/>
                </a:path>
              </a:pathLst>
            </a:custGeom>
            <a:noFill/>
            <a:ln w="9525">
              <a:solidFill>
                <a:srgbClr val="000000"/>
              </a:solidFill>
              <a:round/>
              <a:headEnd/>
              <a:tailEnd type="triangle" w="med" len="me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2200" b="0" i="0" u="none" strike="noStrike" kern="0" cap="none" spc="0" normalizeH="0" baseline="0" noProof="0">
                <a:ln>
                  <a:noFill/>
                </a:ln>
                <a:solidFill>
                  <a:sysClr val="windowText" lastClr="000000"/>
                </a:solidFill>
                <a:effectLst/>
                <a:uLnTx/>
                <a:uFillTx/>
              </a:endParaRPr>
            </a:p>
          </p:txBody>
        </p:sp>
      </p:grpSp>
      <p:graphicFrame>
        <p:nvGraphicFramePr>
          <p:cNvPr id="14" name="Object 13"/>
          <p:cNvGraphicFramePr>
            <a:graphicFrameLocks noChangeAspect="1"/>
          </p:cNvGraphicFramePr>
          <p:nvPr>
            <p:extLst>
              <p:ext uri="{D42A27DB-BD31-4B8C-83A1-F6EECF244321}">
                <p14:modId xmlns:p14="http://schemas.microsoft.com/office/powerpoint/2010/main" val="334340765"/>
              </p:ext>
            </p:extLst>
          </p:nvPr>
        </p:nvGraphicFramePr>
        <p:xfrm>
          <a:off x="872343" y="5085184"/>
          <a:ext cx="3816350" cy="863600"/>
        </p:xfrm>
        <a:graphic>
          <a:graphicData uri="http://schemas.openxmlformats.org/presentationml/2006/ole">
            <mc:AlternateContent xmlns:mc="http://schemas.openxmlformats.org/markup-compatibility/2006">
              <mc:Choice xmlns:v="urn:schemas-microsoft-com:vml" Requires="v">
                <p:oleObj spid="_x0000_s11266" name="Equation" r:id="rId4" imgW="1256755" imgH="355446" progId="Equation.3">
                  <p:embed/>
                </p:oleObj>
              </mc:Choice>
              <mc:Fallback>
                <p:oleObj name="Equation" r:id="rId4" imgW="1256755" imgH="355446" progId="Equation.3">
                  <p:embed/>
                  <p:pic>
                    <p:nvPicPr>
                      <p:cNvPr id="0" name="Object 1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2343" y="5085184"/>
                        <a:ext cx="3816350"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5" name="Object 14"/>
          <p:cNvGraphicFramePr>
            <a:graphicFrameLocks noChangeAspect="1"/>
          </p:cNvGraphicFramePr>
          <p:nvPr>
            <p:extLst>
              <p:ext uri="{D42A27DB-BD31-4B8C-83A1-F6EECF244321}">
                <p14:modId xmlns:p14="http://schemas.microsoft.com/office/powerpoint/2010/main" val="552774001"/>
              </p:ext>
            </p:extLst>
          </p:nvPr>
        </p:nvGraphicFramePr>
        <p:xfrm>
          <a:off x="5327811" y="5229200"/>
          <a:ext cx="2736850" cy="863600"/>
        </p:xfrm>
        <a:graphic>
          <a:graphicData uri="http://schemas.openxmlformats.org/presentationml/2006/ole">
            <mc:AlternateContent xmlns:mc="http://schemas.openxmlformats.org/markup-compatibility/2006">
              <mc:Choice xmlns:v="urn:schemas-microsoft-com:vml" Requires="v">
                <p:oleObj spid="_x0000_s11267" name="Equation" r:id="rId6" imgW="901309" imgH="355446" progId="Equation.3">
                  <p:embed/>
                </p:oleObj>
              </mc:Choice>
              <mc:Fallback>
                <p:oleObj name="Equation" r:id="rId6" imgW="901309" imgH="355446" progId="Equation.3">
                  <p:embed/>
                  <p:pic>
                    <p:nvPicPr>
                      <p:cNvPr id="0" name="Object 1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27811" y="5229200"/>
                        <a:ext cx="2736850"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777346228"/>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500" fill="hold"/>
                                        <p:tgtEl>
                                          <p:spTgt spid="15"/>
                                        </p:tgtEl>
                                        <p:attrNameLst>
                                          <p:attrName>ppt_x</p:attrName>
                                        </p:attrNameLst>
                                      </p:cBhvr>
                                      <p:tavLst>
                                        <p:tav tm="0">
                                          <p:val>
                                            <p:strVal val="#ppt_x"/>
                                          </p:val>
                                        </p:tav>
                                        <p:tav tm="100000">
                                          <p:val>
                                            <p:strVal val="#ppt_x"/>
                                          </p:val>
                                        </p:tav>
                                      </p:tavLst>
                                    </p:anim>
                                    <p:anim calcmode="lin" valueType="num">
                                      <p:cBhvr additive="base">
                                        <p:cTn id="14"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836712"/>
            <a:ext cx="8229600" cy="5688632"/>
          </a:xfrm>
        </p:spPr>
        <p:txBody>
          <a:bodyPr/>
          <a:lstStyle/>
          <a:p>
            <a:pPr marL="342900" lvl="0" indent="-342900" algn="just">
              <a:spcBef>
                <a:spcPct val="20000"/>
              </a:spcBef>
              <a:buClrTx/>
              <a:buSzTx/>
              <a:buFont typeface="Wingdings" pitchFamily="2" charset="2"/>
              <a:buChar char="Ø"/>
            </a:pPr>
            <a:r>
              <a:rPr lang="en-US" sz="2400" dirty="0">
                <a:solidFill>
                  <a:prstClr val="black"/>
                </a:solidFill>
                <a:latin typeface="Book Antiqua" pitchFamily="18" charset="0"/>
              </a:rPr>
              <a:t>Taking Laplace transform of both equations, considering initial conditions to zero.</a:t>
            </a:r>
          </a:p>
          <a:p>
            <a:pPr marL="342900" lvl="0" indent="-342900" algn="just">
              <a:spcBef>
                <a:spcPct val="20000"/>
              </a:spcBef>
              <a:buClrTx/>
              <a:buSzTx/>
              <a:buFont typeface="Wingdings" pitchFamily="2" charset="2"/>
              <a:buChar char="Ø"/>
            </a:pPr>
            <a:endParaRPr lang="en-US" sz="2400" dirty="0">
              <a:solidFill>
                <a:prstClr val="black"/>
              </a:solidFill>
              <a:latin typeface="Book Antiqua" pitchFamily="18" charset="0"/>
            </a:endParaRPr>
          </a:p>
          <a:p>
            <a:pPr marL="0" lvl="0" indent="0" algn="just">
              <a:spcBef>
                <a:spcPct val="20000"/>
              </a:spcBef>
              <a:buClrTx/>
              <a:buSzTx/>
              <a:buNone/>
            </a:pPr>
            <a:endParaRPr lang="en-US" sz="2400" dirty="0">
              <a:solidFill>
                <a:prstClr val="black"/>
              </a:solidFill>
              <a:latin typeface="Book Antiqua" pitchFamily="18" charset="0"/>
            </a:endParaRPr>
          </a:p>
          <a:p>
            <a:pPr marL="342900" lvl="0" indent="-342900" algn="just">
              <a:spcBef>
                <a:spcPct val="20000"/>
              </a:spcBef>
              <a:buClrTx/>
              <a:buSzTx/>
              <a:buFont typeface="Wingdings" pitchFamily="2" charset="2"/>
              <a:buChar char="Ø"/>
            </a:pPr>
            <a:r>
              <a:rPr lang="en-US" sz="2400" dirty="0">
                <a:solidFill>
                  <a:prstClr val="black"/>
                </a:solidFill>
                <a:latin typeface="Book Antiqua" pitchFamily="18" charset="0"/>
              </a:rPr>
              <a:t>Re-arrange both equations as:</a:t>
            </a:r>
          </a:p>
          <a:p>
            <a:pPr marL="342900" lvl="0" indent="-342900" algn="just">
              <a:spcBef>
                <a:spcPct val="20000"/>
              </a:spcBef>
              <a:buClrTx/>
              <a:buSzTx/>
              <a:buFont typeface="Wingdings" pitchFamily="2" charset="2"/>
              <a:buChar char="Ø"/>
            </a:pPr>
            <a:endParaRPr lang="en-US" sz="2400" dirty="0">
              <a:solidFill>
                <a:prstClr val="black"/>
              </a:solidFill>
              <a:latin typeface="Book Antiqua" pitchFamily="18" charset="0"/>
            </a:endParaRPr>
          </a:p>
          <a:p>
            <a:pPr marL="342900" lvl="0" indent="-342900" algn="just">
              <a:spcBef>
                <a:spcPct val="20000"/>
              </a:spcBef>
              <a:buClrTx/>
              <a:buSzTx/>
              <a:buFont typeface="Wingdings" pitchFamily="2" charset="2"/>
              <a:buChar char="Ø"/>
            </a:pPr>
            <a:endParaRPr lang="en-US" sz="2400" dirty="0">
              <a:solidFill>
                <a:prstClr val="black"/>
              </a:solidFill>
              <a:latin typeface="Book Antiqua" pitchFamily="18" charset="0"/>
            </a:endParaRPr>
          </a:p>
          <a:p>
            <a:pPr marL="342900" lvl="0" indent="-342900" algn="just">
              <a:spcBef>
                <a:spcPct val="20000"/>
              </a:spcBef>
              <a:buClrTx/>
              <a:buSzTx/>
              <a:buFont typeface="Wingdings" pitchFamily="2" charset="2"/>
              <a:buChar char="Ø"/>
            </a:pPr>
            <a:r>
              <a:rPr lang="en-US" sz="2400" dirty="0">
                <a:latin typeface="Book Antiqua" pitchFamily="18" charset="0"/>
              </a:rPr>
              <a:t>Substitute </a:t>
            </a:r>
            <a:r>
              <a:rPr lang="en-US" sz="2400" i="1" dirty="0">
                <a:latin typeface="Book Antiqua" pitchFamily="18" charset="0"/>
              </a:rPr>
              <a:t>I(s) </a:t>
            </a:r>
            <a:r>
              <a:rPr lang="en-US" sz="2400" dirty="0">
                <a:latin typeface="Book Antiqua" pitchFamily="18" charset="0"/>
              </a:rPr>
              <a:t>in equation on left</a:t>
            </a:r>
          </a:p>
          <a:p>
            <a:pPr marL="342900" lvl="0" indent="-342900" algn="just">
              <a:spcBef>
                <a:spcPct val="20000"/>
              </a:spcBef>
              <a:buClrTx/>
              <a:buSzTx/>
              <a:buFont typeface="Wingdings" pitchFamily="2" charset="2"/>
              <a:buChar char="Ø"/>
            </a:pPr>
            <a:endParaRPr lang="en-US" sz="2400" dirty="0">
              <a:latin typeface="Book Antiqua" pitchFamily="18" charset="0"/>
            </a:endParaRPr>
          </a:p>
          <a:p>
            <a:pPr marL="342900" lvl="0" indent="-342900" algn="just">
              <a:spcBef>
                <a:spcPct val="20000"/>
              </a:spcBef>
              <a:buClrTx/>
              <a:buSzTx/>
              <a:buFont typeface="Wingdings" pitchFamily="2" charset="2"/>
              <a:buChar char="Ø"/>
            </a:pPr>
            <a:endParaRPr lang="en-GB" sz="2400" dirty="0">
              <a:solidFill>
                <a:prstClr val="black"/>
              </a:solidFill>
              <a:latin typeface="Book Antiqua" pitchFamily="18" charset="0"/>
            </a:endParaRPr>
          </a:p>
          <a:p>
            <a:pPr marL="342900" lvl="0" indent="-342900" algn="just">
              <a:spcBef>
                <a:spcPct val="20000"/>
              </a:spcBef>
              <a:buClrTx/>
              <a:buSzTx/>
              <a:buFont typeface="Wingdings" pitchFamily="2" charset="2"/>
              <a:buChar char="Ø"/>
            </a:pPr>
            <a:endParaRPr lang="en-US" sz="2400" dirty="0">
              <a:solidFill>
                <a:prstClr val="black"/>
              </a:solidFill>
              <a:latin typeface="Book Antiqua" pitchFamily="18" charset="0"/>
            </a:endParaRPr>
          </a:p>
        </p:txBody>
      </p:sp>
      <p:sp>
        <p:nvSpPr>
          <p:cNvPr id="3" name="Footer Placeholder 2"/>
          <p:cNvSpPr>
            <a:spLocks noGrp="1"/>
          </p:cNvSpPr>
          <p:nvPr>
            <p:ph type="ftr" sz="quarter" idx="11"/>
          </p:nvPr>
        </p:nvSpPr>
        <p:spPr/>
        <p:txBody>
          <a:bodyPr/>
          <a:lstStyle/>
          <a:p>
            <a:r>
              <a:rPr lang="en-GB"/>
              <a:t>Prepared by Vicent V.M., MSc.</a:t>
            </a:r>
          </a:p>
        </p:txBody>
      </p:sp>
      <p:sp>
        <p:nvSpPr>
          <p:cNvPr id="4" name="Slide Number Placeholder 3"/>
          <p:cNvSpPr>
            <a:spLocks noGrp="1"/>
          </p:cNvSpPr>
          <p:nvPr>
            <p:ph type="sldNum" sz="quarter" idx="12"/>
          </p:nvPr>
        </p:nvSpPr>
        <p:spPr/>
        <p:txBody>
          <a:bodyPr/>
          <a:lstStyle/>
          <a:p>
            <a:fld id="{EE9BA162-D505-4D1D-972C-DA1311D099FB}" type="slidenum">
              <a:rPr lang="en-GB" smtClean="0"/>
              <a:t>95</a:t>
            </a:fld>
            <a:endParaRPr lang="en-GB"/>
          </a:p>
        </p:txBody>
      </p:sp>
      <p:sp>
        <p:nvSpPr>
          <p:cNvPr id="5" name="Title 4"/>
          <p:cNvSpPr>
            <a:spLocks noGrp="1"/>
          </p:cNvSpPr>
          <p:nvPr>
            <p:ph type="title"/>
          </p:nvPr>
        </p:nvSpPr>
        <p:spPr>
          <a:xfrm>
            <a:off x="467544" y="188640"/>
            <a:ext cx="8229600" cy="490066"/>
          </a:xfrm>
        </p:spPr>
        <p:txBody>
          <a:bodyPr>
            <a:normAutofit fontScale="90000"/>
          </a:bodyPr>
          <a:lstStyle/>
          <a:p>
            <a:r>
              <a:rPr lang="en-GB" sz="3200" dirty="0">
                <a:solidFill>
                  <a:schemeClr val="tx1"/>
                </a:solidFill>
                <a:effectLst/>
                <a:latin typeface="Book Antiqua" pitchFamily="18" charset="0"/>
              </a:rPr>
              <a:t>Cont..</a:t>
            </a:r>
          </a:p>
        </p:txBody>
      </p:sp>
      <p:graphicFrame>
        <p:nvGraphicFramePr>
          <p:cNvPr id="6" name="Object 5"/>
          <p:cNvGraphicFramePr>
            <a:graphicFrameLocks noChangeAspect="1"/>
          </p:cNvGraphicFramePr>
          <p:nvPr>
            <p:extLst>
              <p:ext uri="{D42A27DB-BD31-4B8C-83A1-F6EECF244321}">
                <p14:modId xmlns:p14="http://schemas.microsoft.com/office/powerpoint/2010/main" val="1211635365"/>
              </p:ext>
            </p:extLst>
          </p:nvPr>
        </p:nvGraphicFramePr>
        <p:xfrm>
          <a:off x="1043608" y="1700808"/>
          <a:ext cx="3778250" cy="863600"/>
        </p:xfrm>
        <a:graphic>
          <a:graphicData uri="http://schemas.openxmlformats.org/presentationml/2006/ole">
            <mc:AlternateContent xmlns:mc="http://schemas.openxmlformats.org/markup-compatibility/2006">
              <mc:Choice xmlns:v="urn:schemas-microsoft-com:vml" Requires="v">
                <p:oleObj spid="_x0000_s12290" name="Equation" r:id="rId3" imgW="1244060" imgH="355446" progId="Equation.3">
                  <p:embed/>
                </p:oleObj>
              </mc:Choice>
              <mc:Fallback>
                <p:oleObj name="Equation" r:id="rId3" imgW="1244060" imgH="355446" progId="Equation.3">
                  <p:embed/>
                  <p:pic>
                    <p:nvPicPr>
                      <p:cNvPr id="0" name="Object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3608" y="1700808"/>
                        <a:ext cx="3778250"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3601007774"/>
              </p:ext>
            </p:extLst>
          </p:nvPr>
        </p:nvGraphicFramePr>
        <p:xfrm>
          <a:off x="5292080" y="1700808"/>
          <a:ext cx="2543175" cy="863600"/>
        </p:xfrm>
        <a:graphic>
          <a:graphicData uri="http://schemas.openxmlformats.org/presentationml/2006/ole">
            <mc:AlternateContent xmlns:mc="http://schemas.openxmlformats.org/markup-compatibility/2006">
              <mc:Choice xmlns:v="urn:schemas-microsoft-com:vml" Requires="v">
                <p:oleObj spid="_x0000_s12291" name="Equation" r:id="rId5" imgW="837836" imgH="355446" progId="Equation.3">
                  <p:embed/>
                </p:oleObj>
              </mc:Choice>
              <mc:Fallback>
                <p:oleObj name="Equation" r:id="rId5" imgW="837836" imgH="355446" progId="Equation.3">
                  <p:embed/>
                  <p:pic>
                    <p:nvPicPr>
                      <p:cNvPr id="0" name="Object 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92080" y="1700808"/>
                        <a:ext cx="2543175"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 name="Object 7"/>
          <p:cNvGraphicFramePr>
            <a:graphicFrameLocks noChangeAspect="1"/>
          </p:cNvGraphicFramePr>
          <p:nvPr>
            <p:extLst>
              <p:ext uri="{D42A27DB-BD31-4B8C-83A1-F6EECF244321}">
                <p14:modId xmlns:p14="http://schemas.microsoft.com/office/powerpoint/2010/main" val="3822540355"/>
              </p:ext>
            </p:extLst>
          </p:nvPr>
        </p:nvGraphicFramePr>
        <p:xfrm>
          <a:off x="899592" y="3140968"/>
          <a:ext cx="3392488" cy="863600"/>
        </p:xfrm>
        <a:graphic>
          <a:graphicData uri="http://schemas.openxmlformats.org/presentationml/2006/ole">
            <mc:AlternateContent xmlns:mc="http://schemas.openxmlformats.org/markup-compatibility/2006">
              <mc:Choice xmlns:v="urn:schemas-microsoft-com:vml" Requires="v">
                <p:oleObj spid="_x0000_s12292" name="Equation" r:id="rId7" imgW="1117115" imgH="355446" progId="Equation.3">
                  <p:embed/>
                </p:oleObj>
              </mc:Choice>
              <mc:Fallback>
                <p:oleObj name="Equation" r:id="rId7" imgW="1117115" imgH="355446" progId="Equation.3">
                  <p:embed/>
                  <p:pic>
                    <p:nvPicPr>
                      <p:cNvPr id="0" name="Object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99592" y="3140968"/>
                        <a:ext cx="3392488"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 name="Object 8"/>
          <p:cNvGraphicFramePr>
            <a:graphicFrameLocks noChangeAspect="1"/>
          </p:cNvGraphicFramePr>
          <p:nvPr>
            <p:extLst>
              <p:ext uri="{D42A27DB-BD31-4B8C-83A1-F6EECF244321}">
                <p14:modId xmlns:p14="http://schemas.microsoft.com/office/powerpoint/2010/main" val="3254862176"/>
              </p:ext>
            </p:extLst>
          </p:nvPr>
        </p:nvGraphicFramePr>
        <p:xfrm>
          <a:off x="5220072" y="3284984"/>
          <a:ext cx="2466975" cy="493712"/>
        </p:xfrm>
        <a:graphic>
          <a:graphicData uri="http://schemas.openxmlformats.org/presentationml/2006/ole">
            <mc:AlternateContent xmlns:mc="http://schemas.openxmlformats.org/markup-compatibility/2006">
              <mc:Choice xmlns:v="urn:schemas-microsoft-com:vml" Requires="v">
                <p:oleObj spid="_x0000_s12293" name="Equation" r:id="rId9" imgW="812447" imgH="203112" progId="Equation.3">
                  <p:embed/>
                </p:oleObj>
              </mc:Choice>
              <mc:Fallback>
                <p:oleObj name="Equation" r:id="rId9" imgW="812447" imgH="203112" progId="Equation.3">
                  <p:embed/>
                  <p:pic>
                    <p:nvPicPr>
                      <p:cNvPr id="0" name="Object 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220072" y="3284984"/>
                        <a:ext cx="2466975" cy="49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 name="Object 9"/>
          <p:cNvGraphicFramePr>
            <a:graphicFrameLocks noChangeAspect="1"/>
          </p:cNvGraphicFramePr>
          <p:nvPr>
            <p:extLst>
              <p:ext uri="{D42A27DB-BD31-4B8C-83A1-F6EECF244321}">
                <p14:modId xmlns:p14="http://schemas.microsoft.com/office/powerpoint/2010/main" val="3353988796"/>
              </p:ext>
            </p:extLst>
          </p:nvPr>
        </p:nvGraphicFramePr>
        <p:xfrm>
          <a:off x="1475656" y="4437112"/>
          <a:ext cx="3476625" cy="863600"/>
        </p:xfrm>
        <a:graphic>
          <a:graphicData uri="http://schemas.openxmlformats.org/presentationml/2006/ole">
            <mc:AlternateContent xmlns:mc="http://schemas.openxmlformats.org/markup-compatibility/2006">
              <mc:Choice xmlns:v="urn:schemas-microsoft-com:vml" Requires="v">
                <p:oleObj spid="_x0000_s12294" name="Equation" r:id="rId11" imgW="1320227" imgH="355446" progId="Equation.3">
                  <p:embed/>
                </p:oleObj>
              </mc:Choice>
              <mc:Fallback>
                <p:oleObj name="Equation" r:id="rId11" imgW="1320227" imgH="355446" progId="Equation.3">
                  <p:embed/>
                  <p:pic>
                    <p:nvPicPr>
                      <p:cNvPr id="0" name="Object 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475656" y="4437112"/>
                        <a:ext cx="3476625"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 name="Object 10"/>
          <p:cNvGraphicFramePr>
            <a:graphicFrameLocks noChangeAspect="1"/>
          </p:cNvGraphicFramePr>
          <p:nvPr>
            <p:extLst>
              <p:ext uri="{D42A27DB-BD31-4B8C-83A1-F6EECF244321}">
                <p14:modId xmlns:p14="http://schemas.microsoft.com/office/powerpoint/2010/main" val="451140024"/>
              </p:ext>
            </p:extLst>
          </p:nvPr>
        </p:nvGraphicFramePr>
        <p:xfrm>
          <a:off x="1475656" y="5301208"/>
          <a:ext cx="2908300" cy="1233488"/>
        </p:xfrm>
        <a:graphic>
          <a:graphicData uri="http://schemas.openxmlformats.org/presentationml/2006/ole">
            <mc:AlternateContent xmlns:mc="http://schemas.openxmlformats.org/markup-compatibility/2006">
              <mc:Choice xmlns:v="urn:schemas-microsoft-com:vml" Requires="v">
                <p:oleObj spid="_x0000_s12295" name="Equation" r:id="rId13" imgW="1104900" imgH="508000" progId="Equation.3">
                  <p:embed/>
                </p:oleObj>
              </mc:Choice>
              <mc:Fallback>
                <p:oleObj name="Equation" r:id="rId13" imgW="1104900" imgH="508000" progId="Equation.3">
                  <p:embed/>
                  <p:pic>
                    <p:nvPicPr>
                      <p:cNvPr id="0" name="Object 7"/>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475656" y="5301208"/>
                        <a:ext cx="2908300" cy="1233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 name="Object 11"/>
          <p:cNvGraphicFramePr>
            <a:graphicFrameLocks noChangeAspect="1"/>
          </p:cNvGraphicFramePr>
          <p:nvPr>
            <p:extLst>
              <p:ext uri="{D42A27DB-BD31-4B8C-83A1-F6EECF244321}">
                <p14:modId xmlns:p14="http://schemas.microsoft.com/office/powerpoint/2010/main" val="1884130590"/>
              </p:ext>
            </p:extLst>
          </p:nvPr>
        </p:nvGraphicFramePr>
        <p:xfrm>
          <a:off x="5436096" y="5445224"/>
          <a:ext cx="2373312" cy="925513"/>
        </p:xfrm>
        <a:graphic>
          <a:graphicData uri="http://schemas.openxmlformats.org/presentationml/2006/ole">
            <mc:AlternateContent xmlns:mc="http://schemas.openxmlformats.org/markup-compatibility/2006">
              <mc:Choice xmlns:v="urn:schemas-microsoft-com:vml" Requires="v">
                <p:oleObj spid="_x0000_s12296" name="Equation" r:id="rId15" imgW="901309" imgH="380835" progId="Equation.DSMT4">
                  <p:embed/>
                </p:oleObj>
              </mc:Choice>
              <mc:Fallback>
                <p:oleObj name="Equation" r:id="rId15" imgW="901309" imgH="380835" progId="Equation.DSMT4">
                  <p:embed/>
                  <p:pic>
                    <p:nvPicPr>
                      <p:cNvPr id="0" name="Object 7"/>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436096" y="5445224"/>
                        <a:ext cx="2373312" cy="925513"/>
                      </a:xfrm>
                      <a:prstGeom prst="rect">
                        <a:avLst/>
                      </a:prstGeom>
                      <a:solidFill>
                        <a:schemeClr val="bg1"/>
                      </a:solidFill>
                      <a:ln>
                        <a:noFill/>
                      </a:ln>
                    </p:spPr>
                  </p:pic>
                </p:oleObj>
              </mc:Fallback>
            </mc:AlternateContent>
          </a:graphicData>
        </a:graphic>
      </p:graphicFrame>
    </p:spTree>
    <p:extLst>
      <p:ext uri="{BB962C8B-B14F-4D97-AF65-F5344CB8AC3E}">
        <p14:creationId xmlns:p14="http://schemas.microsoft.com/office/powerpoint/2010/main" val="472858797"/>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ppt_x"/>
                                          </p:val>
                                        </p:tav>
                                        <p:tav tm="100000">
                                          <p:val>
                                            <p:strVal val="#ppt_x"/>
                                          </p:val>
                                        </p:tav>
                                      </p:tavLst>
                                    </p:anim>
                                    <p:anim calcmode="lin" valueType="num">
                                      <p:cBhvr additive="base">
                                        <p:cTn id="1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anim calcmode="lin" valueType="num">
                                      <p:cBhvr additive="base">
                                        <p:cTn id="23" dur="500" fill="hold"/>
                                        <p:tgtEl>
                                          <p:spTgt spid="11"/>
                                        </p:tgtEl>
                                        <p:attrNameLst>
                                          <p:attrName>ppt_x</p:attrName>
                                        </p:attrNameLst>
                                      </p:cBhvr>
                                      <p:tavLst>
                                        <p:tav tm="0">
                                          <p:val>
                                            <p:strVal val="#ppt_x"/>
                                          </p:val>
                                        </p:tav>
                                        <p:tav tm="100000">
                                          <p:val>
                                            <p:strVal val="#ppt_x"/>
                                          </p:val>
                                        </p:tav>
                                      </p:tavLst>
                                    </p:anim>
                                    <p:anim calcmode="lin" valueType="num">
                                      <p:cBhvr additive="base">
                                        <p:cTn id="2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12"/>
                                        </p:tgtEl>
                                        <p:attrNameLst>
                                          <p:attrName>style.visibility</p:attrName>
                                        </p:attrNameLst>
                                      </p:cBhvr>
                                      <p:to>
                                        <p:strVal val="visible"/>
                                      </p:to>
                                    </p:set>
                                    <p:anim calcmode="lin" valueType="num">
                                      <p:cBhvr additive="base">
                                        <p:cTn id="29" dur="500" fill="hold"/>
                                        <p:tgtEl>
                                          <p:spTgt spid="12"/>
                                        </p:tgtEl>
                                        <p:attrNameLst>
                                          <p:attrName>ppt_x</p:attrName>
                                        </p:attrNameLst>
                                      </p:cBhvr>
                                      <p:tavLst>
                                        <p:tav tm="0">
                                          <p:val>
                                            <p:strVal val="#ppt_x"/>
                                          </p:val>
                                        </p:tav>
                                        <p:tav tm="100000">
                                          <p:val>
                                            <p:strVal val="#ppt_x"/>
                                          </p:val>
                                        </p:tav>
                                      </p:tavLst>
                                    </p:anim>
                                    <p:anim calcmode="lin" valueType="num">
                                      <p:cBhvr additive="base">
                                        <p:cTn id="30"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51520" y="620688"/>
            <a:ext cx="8640960" cy="5688632"/>
          </a:xfrm>
        </p:spPr>
        <p:txBody>
          <a:bodyPr/>
          <a:lstStyle/>
          <a:p>
            <a:pPr marL="109728" indent="0">
              <a:buNone/>
            </a:pPr>
            <a:r>
              <a:rPr lang="en-GB" sz="2400" b="1" dirty="0">
                <a:latin typeface="Book Antiqua" pitchFamily="18" charset="0"/>
              </a:rPr>
              <a:t>Example 2</a:t>
            </a:r>
          </a:p>
          <a:p>
            <a:pPr marL="109728" indent="0" algn="just">
              <a:buNone/>
            </a:pPr>
            <a:r>
              <a:rPr lang="en-GB" sz="2400" dirty="0">
                <a:latin typeface="Book Antiqua" pitchFamily="18" charset="0"/>
              </a:rPr>
              <a:t>Write the state equation models for the RLC – circuit below:</a:t>
            </a:r>
          </a:p>
          <a:p>
            <a:pPr marL="109728" indent="0">
              <a:buNone/>
            </a:pPr>
            <a:endParaRPr lang="en-GB" sz="2800" b="1" dirty="0">
              <a:latin typeface="Book Antiqua" pitchFamily="18" charset="0"/>
            </a:endParaRPr>
          </a:p>
          <a:p>
            <a:pPr marL="109728" indent="0">
              <a:buNone/>
            </a:pPr>
            <a:endParaRPr lang="en-GB" sz="2800" b="1" dirty="0">
              <a:latin typeface="Book Antiqua" pitchFamily="18" charset="0"/>
            </a:endParaRPr>
          </a:p>
          <a:p>
            <a:pPr marL="109728" indent="0">
              <a:buNone/>
            </a:pPr>
            <a:endParaRPr lang="en-GB" sz="2800" b="1" dirty="0">
              <a:latin typeface="Book Antiqua" pitchFamily="18" charset="0"/>
            </a:endParaRPr>
          </a:p>
          <a:p>
            <a:pPr marL="109728" indent="0">
              <a:buNone/>
            </a:pPr>
            <a:endParaRPr lang="en-GB" sz="2800" b="1" dirty="0">
              <a:latin typeface="Book Antiqua" pitchFamily="18" charset="0"/>
            </a:endParaRPr>
          </a:p>
          <a:p>
            <a:pPr marL="109728" indent="0">
              <a:buNone/>
            </a:pPr>
            <a:endParaRPr lang="en-GB" sz="2800" b="1" dirty="0">
              <a:latin typeface="Book Antiqua" pitchFamily="18" charset="0"/>
            </a:endParaRPr>
          </a:p>
          <a:p>
            <a:pPr marL="109728" indent="0">
              <a:buNone/>
            </a:pPr>
            <a:r>
              <a:rPr lang="en-GB" sz="2800" b="1" dirty="0">
                <a:latin typeface="Book Antiqua" pitchFamily="18" charset="0"/>
              </a:rPr>
              <a:t>Solution </a:t>
            </a:r>
          </a:p>
          <a:p>
            <a:pPr marL="109728" indent="0" algn="just">
              <a:buNone/>
            </a:pPr>
            <a:r>
              <a:rPr lang="en-US" sz="2400" dirty="0">
                <a:latin typeface="Book Antiqua" pitchFamily="18" charset="0"/>
                <a:cs typeface="Times New Roman"/>
              </a:rPr>
              <a:t>The state equations of the network are obtained by writing the voltages across the inductors and the currents in the capacitor in terms of the three state variables as there are two inductors and one capacitor. The state equations are:</a:t>
            </a:r>
            <a:endParaRPr lang="en-GB" sz="2400" dirty="0">
              <a:latin typeface="Book Antiqua" pitchFamily="18" charset="0"/>
            </a:endParaRP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p:txBody>
      </p:sp>
      <p:sp>
        <p:nvSpPr>
          <p:cNvPr id="3" name="Footer Placeholder 2"/>
          <p:cNvSpPr>
            <a:spLocks noGrp="1"/>
          </p:cNvSpPr>
          <p:nvPr>
            <p:ph type="ftr" sz="quarter" idx="11"/>
          </p:nvPr>
        </p:nvSpPr>
        <p:spPr/>
        <p:txBody>
          <a:bodyPr/>
          <a:lstStyle/>
          <a:p>
            <a:r>
              <a:rPr lang="en-GB"/>
              <a:t>Prepared by Vicent V.M., MSc.</a:t>
            </a:r>
          </a:p>
        </p:txBody>
      </p:sp>
      <p:sp>
        <p:nvSpPr>
          <p:cNvPr id="4" name="Slide Number Placeholder 3"/>
          <p:cNvSpPr>
            <a:spLocks noGrp="1"/>
          </p:cNvSpPr>
          <p:nvPr>
            <p:ph type="sldNum" sz="quarter" idx="12"/>
          </p:nvPr>
        </p:nvSpPr>
        <p:spPr/>
        <p:txBody>
          <a:bodyPr/>
          <a:lstStyle/>
          <a:p>
            <a:fld id="{EE9BA162-D505-4D1D-972C-DA1311D099FB}" type="slidenum">
              <a:rPr lang="en-GB" smtClean="0"/>
              <a:t>96</a:t>
            </a:fld>
            <a:endParaRPr lang="en-GB"/>
          </a:p>
        </p:txBody>
      </p:sp>
      <p:sp>
        <p:nvSpPr>
          <p:cNvPr id="5" name="Title 4"/>
          <p:cNvSpPr>
            <a:spLocks noGrp="1"/>
          </p:cNvSpPr>
          <p:nvPr>
            <p:ph type="title"/>
          </p:nvPr>
        </p:nvSpPr>
        <p:spPr>
          <a:xfrm>
            <a:off x="467544" y="116632"/>
            <a:ext cx="8229600" cy="490066"/>
          </a:xfrm>
        </p:spPr>
        <p:txBody>
          <a:bodyPr>
            <a:normAutofit fontScale="90000"/>
          </a:bodyPr>
          <a:lstStyle/>
          <a:p>
            <a:r>
              <a:rPr lang="en-GB" sz="3200" dirty="0">
                <a:solidFill>
                  <a:schemeClr val="tx1"/>
                </a:solidFill>
                <a:effectLst/>
                <a:latin typeface="Book Antiqua" pitchFamily="18" charset="0"/>
              </a:rPr>
              <a:t>Cont..</a:t>
            </a:r>
          </a:p>
        </p:txBody>
      </p:sp>
      <p:pic>
        <p:nvPicPr>
          <p:cNvPr id="1331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1599" y="1772816"/>
            <a:ext cx="6445641" cy="21602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72100584"/>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A0B22473-8B75-474B-919D-57D302A8E3E3}"/>
              </a:ext>
            </a:extLst>
          </p:cNvPr>
          <p:cNvSpPr>
            <a:spLocks noGrp="1"/>
          </p:cNvSpPr>
          <p:nvPr>
            <p:ph type="ftr" sz="quarter" idx="11"/>
          </p:nvPr>
        </p:nvSpPr>
        <p:spPr/>
        <p:txBody>
          <a:bodyPr/>
          <a:lstStyle/>
          <a:p>
            <a:r>
              <a:rPr lang="en-GB"/>
              <a:t>Prepared by Vicent V.M., MSc.</a:t>
            </a:r>
          </a:p>
        </p:txBody>
      </p:sp>
      <p:sp>
        <p:nvSpPr>
          <p:cNvPr id="4" name="Slide Number Placeholder 3">
            <a:extLst>
              <a:ext uri="{FF2B5EF4-FFF2-40B4-BE49-F238E27FC236}">
                <a16:creationId xmlns:a16="http://schemas.microsoft.com/office/drawing/2014/main" id="{CF5A2A38-2123-43F1-A6D4-5666F86166DD}"/>
              </a:ext>
            </a:extLst>
          </p:cNvPr>
          <p:cNvSpPr>
            <a:spLocks noGrp="1"/>
          </p:cNvSpPr>
          <p:nvPr>
            <p:ph type="sldNum" sz="quarter" idx="12"/>
          </p:nvPr>
        </p:nvSpPr>
        <p:spPr/>
        <p:txBody>
          <a:bodyPr/>
          <a:lstStyle/>
          <a:p>
            <a:fld id="{EE9BA162-D505-4D1D-972C-DA1311D099FB}" type="slidenum">
              <a:rPr lang="en-GB" smtClean="0"/>
              <a:t>97</a:t>
            </a:fld>
            <a:endParaRPr lang="en-GB"/>
          </a:p>
        </p:txBody>
      </p:sp>
      <p:sp>
        <p:nvSpPr>
          <p:cNvPr id="5" name="Title 4">
            <a:extLst>
              <a:ext uri="{FF2B5EF4-FFF2-40B4-BE49-F238E27FC236}">
                <a16:creationId xmlns:a16="http://schemas.microsoft.com/office/drawing/2014/main" id="{50171E14-8DAB-48AC-95B7-3F8FC871B1A8}"/>
              </a:ext>
            </a:extLst>
          </p:cNvPr>
          <p:cNvSpPr>
            <a:spLocks noGrp="1"/>
          </p:cNvSpPr>
          <p:nvPr>
            <p:ph type="title"/>
          </p:nvPr>
        </p:nvSpPr>
        <p:spPr>
          <a:xfrm>
            <a:off x="457200" y="260871"/>
            <a:ext cx="8229600" cy="656240"/>
          </a:xfrm>
        </p:spPr>
        <p:txBody>
          <a:bodyPr>
            <a:normAutofit/>
          </a:bodyPr>
          <a:lstStyle/>
          <a:p>
            <a:r>
              <a:rPr lang="en-US" sz="3200" dirty="0">
                <a:solidFill>
                  <a:schemeClr val="tx1"/>
                </a:solidFill>
                <a:effectLst/>
                <a:latin typeface="Book Antiqua" panose="02040602050305030304" pitchFamily="18" charset="0"/>
              </a:rPr>
              <a:t>Cont</a:t>
            </a:r>
            <a:r>
              <a:rPr lang="en-US" sz="3200" b="0" dirty="0">
                <a:solidFill>
                  <a:schemeClr val="tx1"/>
                </a:solidFill>
                <a:effectLst/>
                <a:latin typeface="Book Antiqua" panose="02040602050305030304" pitchFamily="18" charset="0"/>
              </a:rPr>
              <a:t>.. </a:t>
            </a:r>
            <a:endParaRPr lang="en-TZ" sz="3200" b="0" dirty="0">
              <a:solidFill>
                <a:schemeClr val="tx1"/>
              </a:solidFill>
              <a:effectLst/>
              <a:latin typeface="Book Antiqua" panose="02040602050305030304" pitchFamily="18" charset="0"/>
            </a:endParaRPr>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24C85BEA-BEAB-4A96-94DF-A14C5FE32FE5}"/>
                  </a:ext>
                </a:extLst>
              </p:cNvPr>
              <p:cNvSpPr txBox="1">
                <a:spLocks noGrp="1"/>
              </p:cNvSpPr>
              <p:nvPr>
                <p:ph idx="1"/>
              </p:nvPr>
            </p:nvSpPr>
            <p:spPr bwMode="auto">
              <a:xfrm>
                <a:off x="827584" y="878492"/>
                <a:ext cx="5578427" cy="1008062"/>
              </a:xfrm>
              <a:prstGeom prst="rect">
                <a:avLst/>
              </a:prstGeom>
              <a:noFill/>
              <a:ln>
                <a:noFill/>
              </a:ln>
            </p:spPr>
            <p:txBody>
              <a:bodyPr>
                <a:noAutofit/>
              </a:bodyPr>
              <a:lstStyle/>
              <a:p>
                <a:pPr>
                  <a:buNone/>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𝑒</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𝑡</m:t>
                          </m:r>
                        </m:e>
                      </m:d>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𝑅</m:t>
                          </m:r>
                        </m:e>
                        <m:sub>
                          <m:r>
                            <a:rPr lang="en-US" sz="2800" b="0" i="1" smtClean="0">
                              <a:latin typeface="Cambria Math" panose="02040503050406030204" pitchFamily="18" charset="0"/>
                            </a:rPr>
                            <m:t>1</m:t>
                          </m:r>
                        </m:sub>
                      </m:sSub>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𝑖</m:t>
                          </m:r>
                        </m:e>
                        <m:sub>
                          <m:r>
                            <a:rPr lang="en-US" sz="2800" b="0" i="1" smtClean="0">
                              <a:latin typeface="Cambria Math" panose="02040503050406030204" pitchFamily="18" charset="0"/>
                            </a:rPr>
                            <m:t>1</m:t>
                          </m:r>
                        </m:sub>
                      </m:sSub>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𝑡</m:t>
                          </m:r>
                        </m:e>
                      </m:d>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𝐿</m:t>
                          </m:r>
                        </m:e>
                        <m:sub>
                          <m:r>
                            <a:rPr lang="en-US" sz="2800" b="0" i="1" smtClean="0">
                              <a:latin typeface="Cambria Math" panose="02040503050406030204" pitchFamily="18" charset="0"/>
                            </a:rPr>
                            <m:t>1</m:t>
                          </m:r>
                        </m:sub>
                      </m:sSub>
                      <m:f>
                        <m:fPr>
                          <m:ctrlPr>
                            <a:rPr lang="en-US" sz="2800" b="0" i="1" smtClean="0">
                              <a:latin typeface="Cambria Math" panose="02040503050406030204" pitchFamily="18" charset="0"/>
                            </a:rPr>
                          </m:ctrlPr>
                        </m:fPr>
                        <m:num>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𝑑𝑖</m:t>
                              </m:r>
                            </m:e>
                            <m:sub>
                              <m:r>
                                <a:rPr lang="en-US" sz="2800" b="0" i="1" smtClean="0">
                                  <a:latin typeface="Cambria Math" panose="02040503050406030204" pitchFamily="18" charset="0"/>
                                </a:rPr>
                                <m:t>1</m:t>
                              </m:r>
                            </m:sub>
                          </m:sSub>
                          <m:r>
                            <a:rPr lang="en-US" sz="2800" b="0" i="1" smtClean="0">
                              <a:latin typeface="Cambria Math" panose="02040503050406030204" pitchFamily="18" charset="0"/>
                            </a:rPr>
                            <m:t>(</m:t>
                          </m:r>
                          <m:r>
                            <a:rPr lang="en-US" sz="2800" b="0" i="1" smtClean="0">
                              <a:latin typeface="Cambria Math" panose="02040503050406030204" pitchFamily="18" charset="0"/>
                            </a:rPr>
                            <m:t>𝑡</m:t>
                          </m:r>
                          <m:r>
                            <a:rPr lang="en-US" sz="2800" b="0" i="1" smtClean="0">
                              <a:latin typeface="Cambria Math" panose="02040503050406030204" pitchFamily="18" charset="0"/>
                            </a:rPr>
                            <m:t>)</m:t>
                          </m:r>
                        </m:num>
                        <m:den>
                          <m:r>
                            <a:rPr lang="en-US" sz="2800" b="0" i="1" smtClean="0">
                              <a:latin typeface="Cambria Math" panose="02040503050406030204" pitchFamily="18" charset="0"/>
                            </a:rPr>
                            <m:t>𝑑𝑡</m:t>
                          </m:r>
                        </m:den>
                      </m:f>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𝑒</m:t>
                          </m:r>
                        </m:e>
                        <m:sub>
                          <m:r>
                            <a:rPr lang="en-US" sz="2800" b="0" i="1" smtClean="0">
                              <a:latin typeface="Cambria Math" panose="02040503050406030204" pitchFamily="18" charset="0"/>
                            </a:rPr>
                            <m:t>𝑐</m:t>
                          </m:r>
                        </m:sub>
                      </m:sSub>
                      <m:r>
                        <a:rPr lang="en-US" sz="2800" b="0" i="1" smtClean="0">
                          <a:latin typeface="Cambria Math" panose="02040503050406030204" pitchFamily="18" charset="0"/>
                        </a:rPr>
                        <m:t>(</m:t>
                      </m:r>
                      <m:r>
                        <a:rPr lang="en-US" sz="2800" b="0" i="1" smtClean="0">
                          <a:latin typeface="Cambria Math" panose="02040503050406030204" pitchFamily="18" charset="0"/>
                        </a:rPr>
                        <m:t>𝑡</m:t>
                      </m:r>
                      <m:r>
                        <a:rPr lang="en-US" sz="2800" b="0" i="1" smtClean="0">
                          <a:latin typeface="Cambria Math" panose="02040503050406030204" pitchFamily="18" charset="0"/>
                        </a:rPr>
                        <m:t>)</m:t>
                      </m:r>
                    </m:oMath>
                  </m:oMathPara>
                </a14:m>
                <a:endParaRPr lang="en-TZ" sz="2800" dirty="0">
                  <a:latin typeface="Book Antiqua" panose="02040602050305030304" pitchFamily="18" charset="0"/>
                </a:endParaRPr>
              </a:p>
            </p:txBody>
          </p:sp>
        </mc:Choice>
        <mc:Fallback xmlns="">
          <p:sp>
            <p:nvSpPr>
              <p:cNvPr id="6" name="Content Placeholder 5">
                <a:extLst>
                  <a:ext uri="{FF2B5EF4-FFF2-40B4-BE49-F238E27FC236}">
                    <a16:creationId xmlns:a16="http://schemas.microsoft.com/office/drawing/2014/main" id="{24C85BEA-BEAB-4A96-94DF-A14C5FE32FE5}"/>
                  </a:ext>
                </a:extLst>
              </p:cNvPr>
              <p:cNvSpPr txBox="1">
                <a:spLocks noRot="1" noChangeAspect="1" noMove="1" noResize="1" noEditPoints="1" noAdjustHandles="1" noChangeArrowheads="1" noChangeShapeType="1" noTextEdit="1"/>
              </p:cNvSpPr>
              <p:nvPr>
                <p:ph idx="1"/>
              </p:nvPr>
            </p:nvSpPr>
            <p:spPr bwMode="auto">
              <a:xfrm>
                <a:off x="827584" y="878492"/>
                <a:ext cx="5578427" cy="1008062"/>
              </a:xfrm>
              <a:prstGeom prst="rect">
                <a:avLst/>
              </a:prstGeom>
              <a:blipFill>
                <a:blip r:embed="rId3"/>
                <a:stretch>
                  <a:fillRect/>
                </a:stretch>
              </a:blipFill>
              <a:ln>
                <a:noFill/>
              </a:ln>
            </p:spPr>
            <p:txBody>
              <a:bodyPr/>
              <a:lstStyle/>
              <a:p>
                <a:r>
                  <a:rPr lang="en-TZ">
                    <a:noFill/>
                  </a:rPr>
                  <a:t> </a:t>
                </a:r>
              </a:p>
            </p:txBody>
          </p:sp>
        </mc:Fallback>
      </mc:AlternateContent>
      <mc:AlternateContent xmlns:mc="http://schemas.openxmlformats.org/markup-compatibility/2006" xmlns:a14="http://schemas.microsoft.com/office/drawing/2010/main">
        <mc:Choice Requires="a14">
          <p:sp>
            <p:nvSpPr>
              <p:cNvPr id="9" name="Content Placeholder 5">
                <a:extLst>
                  <a:ext uri="{FF2B5EF4-FFF2-40B4-BE49-F238E27FC236}">
                    <a16:creationId xmlns:a16="http://schemas.microsoft.com/office/drawing/2014/main" id="{F870EC36-4C8D-4A17-8731-3A41AFDCA8EE}"/>
                  </a:ext>
                </a:extLst>
              </p:cNvPr>
              <p:cNvSpPr txBox="1">
                <a:spLocks/>
              </p:cNvSpPr>
              <p:nvPr/>
            </p:nvSpPr>
            <p:spPr bwMode="auto">
              <a:xfrm>
                <a:off x="971600" y="1909957"/>
                <a:ext cx="5749668" cy="1008062"/>
              </a:xfrm>
              <a:prstGeom prst="rect">
                <a:avLst/>
              </a:prstGeom>
              <a:noFill/>
              <a:ln>
                <a:noFill/>
              </a:ln>
            </p:spPr>
            <p:txBody>
              <a:bodyPr vert="horz">
                <a:normAutofit/>
              </a:bodyPr>
              <a:lst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pPr>
                  <a:buFont typeface="Wingdings 3"/>
                  <a:buNone/>
                </a:pPr>
                <a14:m>
                  <m:oMath xmlns:m="http://schemas.openxmlformats.org/officeDocument/2006/math">
                    <m:sSub>
                      <m:sSubPr>
                        <m:ctrlPr>
                          <a:rPr lang="en-TZ" sz="2800" i="1" smtClean="0">
                            <a:latin typeface="Cambria Math" panose="02040503050406030204" pitchFamily="18" charset="0"/>
                          </a:rPr>
                        </m:ctrlPr>
                      </m:sSubPr>
                      <m:e>
                        <m:r>
                          <a:rPr lang="en-US" sz="2800" b="0" i="1" smtClean="0">
                            <a:latin typeface="Cambria Math" panose="02040503050406030204" pitchFamily="18" charset="0"/>
                          </a:rPr>
                          <m:t>𝑒</m:t>
                        </m:r>
                      </m:e>
                      <m:sub>
                        <m:r>
                          <a:rPr lang="en-US" sz="2800" b="0" i="1" smtClean="0">
                            <a:latin typeface="Cambria Math" panose="02040503050406030204" pitchFamily="18" charset="0"/>
                          </a:rPr>
                          <m:t>𝑐</m:t>
                        </m:r>
                      </m:sub>
                    </m:sSub>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𝑡</m:t>
                        </m:r>
                      </m:e>
                    </m:d>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𝐿</m:t>
                        </m:r>
                      </m:e>
                      <m:sub>
                        <m:r>
                          <a:rPr lang="en-US" sz="2800" b="0" i="1" smtClean="0">
                            <a:latin typeface="Cambria Math" panose="02040503050406030204" pitchFamily="18" charset="0"/>
                          </a:rPr>
                          <m:t>2</m:t>
                        </m:r>
                      </m:sub>
                    </m:sSub>
                    <m:f>
                      <m:fPr>
                        <m:ctrlPr>
                          <a:rPr lang="en-US" sz="2800" b="0" i="1" smtClean="0">
                            <a:latin typeface="Cambria Math" panose="02040503050406030204" pitchFamily="18" charset="0"/>
                          </a:rPr>
                        </m:ctrlPr>
                      </m:fPr>
                      <m:num>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𝑑𝑖</m:t>
                            </m:r>
                          </m:e>
                          <m:sub>
                            <m:r>
                              <a:rPr lang="en-US" sz="2800" b="0" i="1" smtClean="0">
                                <a:latin typeface="Cambria Math" panose="02040503050406030204" pitchFamily="18" charset="0"/>
                              </a:rPr>
                              <m:t>2</m:t>
                            </m:r>
                          </m:sub>
                        </m:sSub>
                        <m:r>
                          <a:rPr lang="en-US" sz="2800" b="0" i="1" smtClean="0">
                            <a:latin typeface="Cambria Math" panose="02040503050406030204" pitchFamily="18" charset="0"/>
                          </a:rPr>
                          <m:t>(</m:t>
                        </m:r>
                        <m:r>
                          <a:rPr lang="en-US" sz="2800" b="0" i="1" smtClean="0">
                            <a:latin typeface="Cambria Math" panose="02040503050406030204" pitchFamily="18" charset="0"/>
                          </a:rPr>
                          <m:t>𝑡</m:t>
                        </m:r>
                        <m:r>
                          <a:rPr lang="en-US" sz="2800" b="0" i="1" smtClean="0">
                            <a:latin typeface="Cambria Math" panose="02040503050406030204" pitchFamily="18" charset="0"/>
                          </a:rPr>
                          <m:t>)</m:t>
                        </m:r>
                      </m:num>
                      <m:den>
                        <m:r>
                          <a:rPr lang="en-US" sz="2800" b="0" i="1" smtClean="0">
                            <a:latin typeface="Cambria Math" panose="02040503050406030204" pitchFamily="18" charset="0"/>
                          </a:rPr>
                          <m:t>𝑑𝑡</m:t>
                        </m:r>
                      </m:den>
                    </m:f>
                  </m:oMath>
                </a14:m>
                <a:r>
                  <a:rPr lang="en-US" sz="2800" dirty="0">
                    <a:latin typeface="Book Antiqua" panose="02040602050305030304" pitchFamily="18" charset="0"/>
                  </a:rPr>
                  <a:t>+</a:t>
                </a:r>
                <a14:m>
                  <m:oMath xmlns:m="http://schemas.openxmlformats.org/officeDocument/2006/math">
                    <m:sSub>
                      <m:sSubPr>
                        <m:ctrlPr>
                          <a:rPr lang="en-US" sz="2800" i="1" dirty="0" smtClean="0">
                            <a:latin typeface="Cambria Math" panose="02040503050406030204" pitchFamily="18" charset="0"/>
                          </a:rPr>
                        </m:ctrlPr>
                      </m:sSubPr>
                      <m:e>
                        <m:r>
                          <a:rPr lang="en-US" sz="2800" b="0" i="1" dirty="0" smtClean="0">
                            <a:latin typeface="Cambria Math" panose="02040503050406030204" pitchFamily="18" charset="0"/>
                          </a:rPr>
                          <m:t>𝑅</m:t>
                        </m:r>
                      </m:e>
                      <m:sub>
                        <m:r>
                          <a:rPr lang="en-US" sz="2800" b="0" i="1" dirty="0" smtClean="0">
                            <a:latin typeface="Cambria Math" panose="02040503050406030204" pitchFamily="18" charset="0"/>
                          </a:rPr>
                          <m:t>2</m:t>
                        </m:r>
                      </m:sub>
                    </m:sSub>
                    <m:sSub>
                      <m:sSubPr>
                        <m:ctrlPr>
                          <a:rPr lang="en-US" sz="2800" i="1" dirty="0" smtClean="0">
                            <a:latin typeface="Cambria Math" panose="02040503050406030204" pitchFamily="18" charset="0"/>
                          </a:rPr>
                        </m:ctrlPr>
                      </m:sSubPr>
                      <m:e>
                        <m:r>
                          <a:rPr lang="en-US" sz="2800" b="0" i="1" dirty="0" smtClean="0">
                            <a:latin typeface="Cambria Math" panose="02040503050406030204" pitchFamily="18" charset="0"/>
                          </a:rPr>
                          <m:t>𝑖</m:t>
                        </m:r>
                      </m:e>
                      <m:sub>
                        <m:r>
                          <a:rPr lang="en-US" sz="2800" b="0" i="1" dirty="0" smtClean="0">
                            <a:latin typeface="Cambria Math" panose="02040503050406030204" pitchFamily="18" charset="0"/>
                          </a:rPr>
                          <m:t>2</m:t>
                        </m:r>
                      </m:sub>
                    </m:sSub>
                  </m:oMath>
                </a14:m>
                <a:endParaRPr lang="en-TZ" sz="2800" dirty="0">
                  <a:latin typeface="Book Antiqua" panose="02040602050305030304" pitchFamily="18" charset="0"/>
                </a:endParaRPr>
              </a:p>
            </p:txBody>
          </p:sp>
        </mc:Choice>
        <mc:Fallback xmlns="">
          <p:sp>
            <p:nvSpPr>
              <p:cNvPr id="9" name="Content Placeholder 5">
                <a:extLst>
                  <a:ext uri="{FF2B5EF4-FFF2-40B4-BE49-F238E27FC236}">
                    <a16:creationId xmlns:a16="http://schemas.microsoft.com/office/drawing/2014/main" id="{F870EC36-4C8D-4A17-8731-3A41AFDCA8EE}"/>
                  </a:ext>
                </a:extLst>
              </p:cNvPr>
              <p:cNvSpPr txBox="1">
                <a:spLocks noRot="1" noChangeAspect="1" noMove="1" noResize="1" noEditPoints="1" noAdjustHandles="1" noChangeArrowheads="1" noChangeShapeType="1" noTextEdit="1"/>
              </p:cNvSpPr>
              <p:nvPr/>
            </p:nvSpPr>
            <p:spPr bwMode="auto">
              <a:xfrm>
                <a:off x="971600" y="1909957"/>
                <a:ext cx="5749668" cy="1008062"/>
              </a:xfrm>
              <a:prstGeom prst="rect">
                <a:avLst/>
              </a:prstGeom>
              <a:blipFill>
                <a:blip r:embed="rId4"/>
                <a:stretch>
                  <a:fillRect/>
                </a:stretch>
              </a:blipFill>
              <a:ln>
                <a:noFill/>
              </a:ln>
            </p:spPr>
            <p:txBody>
              <a:bodyPr/>
              <a:lstStyle/>
              <a:p>
                <a:r>
                  <a:rPr lang="en-TZ">
                    <a:noFill/>
                  </a:rPr>
                  <a:t> </a:t>
                </a:r>
              </a:p>
            </p:txBody>
          </p:sp>
        </mc:Fallback>
      </mc:AlternateContent>
      <mc:AlternateContent xmlns:mc="http://schemas.openxmlformats.org/markup-compatibility/2006" xmlns:a14="http://schemas.microsoft.com/office/drawing/2010/main">
        <mc:Choice Requires="a14">
          <p:sp>
            <p:nvSpPr>
              <p:cNvPr id="10" name="Content Placeholder 5">
                <a:extLst>
                  <a:ext uri="{FF2B5EF4-FFF2-40B4-BE49-F238E27FC236}">
                    <a16:creationId xmlns:a16="http://schemas.microsoft.com/office/drawing/2014/main" id="{764E3B36-E54C-4EF5-9B73-ADD169BE3EC3}"/>
                  </a:ext>
                </a:extLst>
              </p:cNvPr>
              <p:cNvSpPr txBox="1">
                <a:spLocks/>
              </p:cNvSpPr>
              <p:nvPr/>
            </p:nvSpPr>
            <p:spPr bwMode="auto">
              <a:xfrm>
                <a:off x="1292673" y="2746542"/>
                <a:ext cx="5113338" cy="641285"/>
              </a:xfrm>
              <a:prstGeom prst="rect">
                <a:avLst/>
              </a:prstGeom>
              <a:noFill/>
              <a:ln>
                <a:noFill/>
              </a:ln>
            </p:spPr>
            <p:txBody>
              <a:bodyPr vert="horz">
                <a:normAutofit/>
              </a:bodyPr>
              <a:lst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pPr>
                  <a:buFont typeface="Wingdings 3"/>
                  <a:buNone/>
                </a:pPr>
                <a14:m>
                  <m:oMathPara xmlns:m="http://schemas.openxmlformats.org/officeDocument/2006/math">
                    <m:oMathParaPr>
                      <m:jc m:val="centerGroup"/>
                    </m:oMathParaPr>
                    <m:oMath xmlns:m="http://schemas.openxmlformats.org/officeDocument/2006/math">
                      <m:sSub>
                        <m:sSubPr>
                          <m:ctrlPr>
                            <a:rPr lang="en-TZ" sz="2800" i="1" smtClean="0">
                              <a:latin typeface="Cambria Math" panose="02040503050406030204" pitchFamily="18" charset="0"/>
                            </a:rPr>
                          </m:ctrlPr>
                        </m:sSubPr>
                        <m:e>
                          <m:r>
                            <a:rPr lang="en-US" sz="2800" b="0" i="1" smtClean="0">
                              <a:latin typeface="Cambria Math" panose="02040503050406030204" pitchFamily="18" charset="0"/>
                            </a:rPr>
                            <m:t>𝑖</m:t>
                          </m:r>
                        </m:e>
                        <m:sub>
                          <m:r>
                            <a:rPr lang="en-US" sz="2800" b="0" i="1" smtClean="0">
                              <a:latin typeface="Cambria Math" panose="02040503050406030204" pitchFamily="18" charset="0"/>
                            </a:rPr>
                            <m:t>1</m:t>
                          </m:r>
                        </m:sub>
                      </m:sSub>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𝑖</m:t>
                          </m:r>
                        </m:e>
                        <m:sub>
                          <m:r>
                            <a:rPr lang="en-US" sz="2800" b="0" i="1" smtClean="0">
                              <a:latin typeface="Cambria Math" panose="02040503050406030204" pitchFamily="18" charset="0"/>
                            </a:rPr>
                            <m:t>𝑐</m:t>
                          </m:r>
                        </m:sub>
                      </m:sSub>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𝑖</m:t>
                          </m:r>
                        </m:e>
                        <m:sub>
                          <m:r>
                            <a:rPr lang="en-US" sz="2800" b="0" i="1" smtClean="0">
                              <a:latin typeface="Cambria Math" panose="02040503050406030204" pitchFamily="18" charset="0"/>
                            </a:rPr>
                            <m:t>2</m:t>
                          </m:r>
                        </m:sub>
                      </m:sSub>
                    </m:oMath>
                  </m:oMathPara>
                </a14:m>
                <a:endParaRPr lang="en-TZ" sz="2800" dirty="0">
                  <a:latin typeface="Book Antiqua" panose="02040602050305030304" pitchFamily="18" charset="0"/>
                </a:endParaRPr>
              </a:p>
            </p:txBody>
          </p:sp>
        </mc:Choice>
        <mc:Fallback xmlns="">
          <p:sp>
            <p:nvSpPr>
              <p:cNvPr id="10" name="Content Placeholder 5">
                <a:extLst>
                  <a:ext uri="{FF2B5EF4-FFF2-40B4-BE49-F238E27FC236}">
                    <a16:creationId xmlns:a16="http://schemas.microsoft.com/office/drawing/2014/main" id="{764E3B36-E54C-4EF5-9B73-ADD169BE3EC3}"/>
                  </a:ext>
                </a:extLst>
              </p:cNvPr>
              <p:cNvSpPr txBox="1">
                <a:spLocks noRot="1" noChangeAspect="1" noMove="1" noResize="1" noEditPoints="1" noAdjustHandles="1" noChangeArrowheads="1" noChangeShapeType="1" noTextEdit="1"/>
              </p:cNvSpPr>
              <p:nvPr/>
            </p:nvSpPr>
            <p:spPr bwMode="auto">
              <a:xfrm>
                <a:off x="1292673" y="2746542"/>
                <a:ext cx="5113338" cy="641285"/>
              </a:xfrm>
              <a:prstGeom prst="rect">
                <a:avLst/>
              </a:prstGeom>
              <a:blipFill>
                <a:blip r:embed="rId5"/>
                <a:stretch>
                  <a:fillRect/>
                </a:stretch>
              </a:blipFill>
              <a:ln>
                <a:noFill/>
              </a:ln>
            </p:spPr>
            <p:txBody>
              <a:bodyPr/>
              <a:lstStyle/>
              <a:p>
                <a:r>
                  <a:rPr lang="en-TZ">
                    <a:noFill/>
                  </a:rPr>
                  <a:t> </a:t>
                </a:r>
              </a:p>
            </p:txBody>
          </p:sp>
        </mc:Fallback>
      </mc:AlternateContent>
      <p:graphicFrame>
        <p:nvGraphicFramePr>
          <p:cNvPr id="11" name="Object 10">
            <a:extLst>
              <a:ext uri="{FF2B5EF4-FFF2-40B4-BE49-F238E27FC236}">
                <a16:creationId xmlns:a16="http://schemas.microsoft.com/office/drawing/2014/main" id="{289EF9B0-6947-47F3-8099-61CAAA534E70}"/>
              </a:ext>
            </a:extLst>
          </p:cNvPr>
          <p:cNvGraphicFramePr>
            <a:graphicFrameLocks noGrp="1" noChangeAspect="1"/>
          </p:cNvGraphicFramePr>
          <p:nvPr>
            <p:extLst>
              <p:ext uri="{D42A27DB-BD31-4B8C-83A1-F6EECF244321}">
                <p14:modId xmlns:p14="http://schemas.microsoft.com/office/powerpoint/2010/main" val="3731587370"/>
              </p:ext>
            </p:extLst>
          </p:nvPr>
        </p:nvGraphicFramePr>
        <p:xfrm>
          <a:off x="920591" y="3387827"/>
          <a:ext cx="5578427" cy="962025"/>
        </p:xfrm>
        <a:graphic>
          <a:graphicData uri="http://schemas.openxmlformats.org/presentationml/2006/ole">
            <mc:AlternateContent xmlns:mc="http://schemas.openxmlformats.org/markup-compatibility/2006">
              <mc:Choice xmlns:v="urn:schemas-microsoft-com:vml" Requires="v">
                <p:oleObj spid="_x0000_s13314" name="Equation" r:id="rId6" imgW="1905000" imgH="393700" progId="Equation.DSMT4">
                  <p:embed/>
                </p:oleObj>
              </mc:Choice>
              <mc:Fallback>
                <p:oleObj name="Equation" r:id="rId6" imgW="1905000" imgH="393700" progId="Equation.DSMT4">
                  <p:embed/>
                  <p:pic>
                    <p:nvPicPr>
                      <p:cNvPr id="7" name="Object 6"/>
                      <p:cNvPicPr>
                        <a:picLocks noGrp="1"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20591" y="3387827"/>
                        <a:ext cx="5578427" cy="962025"/>
                      </a:xfrm>
                      <a:prstGeom prst="rect">
                        <a:avLst/>
                      </a:prstGeom>
                      <a:noFill/>
                      <a:ln>
                        <a:noFill/>
                      </a:ln>
                    </p:spPr>
                  </p:pic>
                </p:oleObj>
              </mc:Fallback>
            </mc:AlternateContent>
          </a:graphicData>
        </a:graphic>
      </p:graphicFrame>
      <p:graphicFrame>
        <p:nvGraphicFramePr>
          <p:cNvPr id="12" name="Object 11">
            <a:extLst>
              <a:ext uri="{FF2B5EF4-FFF2-40B4-BE49-F238E27FC236}">
                <a16:creationId xmlns:a16="http://schemas.microsoft.com/office/drawing/2014/main" id="{BECFF455-3EA6-4665-A97F-23E679C4DC62}"/>
              </a:ext>
            </a:extLst>
          </p:cNvPr>
          <p:cNvGraphicFramePr>
            <a:graphicFrameLocks noChangeAspect="1"/>
          </p:cNvGraphicFramePr>
          <p:nvPr>
            <p:extLst>
              <p:ext uri="{D42A27DB-BD31-4B8C-83A1-F6EECF244321}">
                <p14:modId xmlns:p14="http://schemas.microsoft.com/office/powerpoint/2010/main" val="296713209"/>
              </p:ext>
            </p:extLst>
          </p:nvPr>
        </p:nvGraphicFramePr>
        <p:xfrm>
          <a:off x="920591" y="4420804"/>
          <a:ext cx="5818139" cy="955675"/>
        </p:xfrm>
        <a:graphic>
          <a:graphicData uri="http://schemas.openxmlformats.org/presentationml/2006/ole">
            <mc:AlternateContent xmlns:mc="http://schemas.openxmlformats.org/markup-compatibility/2006">
              <mc:Choice xmlns:v="urn:schemas-microsoft-com:vml" Requires="v">
                <p:oleObj spid="_x0000_s13315" name="Equation" r:id="rId8" imgW="1612900" imgH="393700" progId="Equation.DSMT4">
                  <p:embed/>
                </p:oleObj>
              </mc:Choice>
              <mc:Fallback>
                <p:oleObj name="Equation" r:id="rId8" imgW="1612900" imgH="393700" progId="Equation.DSMT4">
                  <p:embed/>
                  <p:pic>
                    <p:nvPicPr>
                      <p:cNvPr id="8" name="Object 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20591" y="4420804"/>
                        <a:ext cx="5818139" cy="955675"/>
                      </a:xfrm>
                      <a:prstGeom prst="rect">
                        <a:avLst/>
                      </a:prstGeom>
                      <a:noFill/>
                      <a:ln>
                        <a:noFill/>
                      </a:ln>
                    </p:spPr>
                  </p:pic>
                </p:oleObj>
              </mc:Fallback>
            </mc:AlternateContent>
          </a:graphicData>
        </a:graphic>
      </p:graphicFrame>
      <p:graphicFrame>
        <p:nvGraphicFramePr>
          <p:cNvPr id="13" name="Object 12">
            <a:extLst>
              <a:ext uri="{FF2B5EF4-FFF2-40B4-BE49-F238E27FC236}">
                <a16:creationId xmlns:a16="http://schemas.microsoft.com/office/drawing/2014/main" id="{E1EB1263-D26C-4591-B99A-1E791FE5FC5A}"/>
              </a:ext>
            </a:extLst>
          </p:cNvPr>
          <p:cNvGraphicFramePr>
            <a:graphicFrameLocks noChangeAspect="1"/>
          </p:cNvGraphicFramePr>
          <p:nvPr>
            <p:extLst>
              <p:ext uri="{D42A27DB-BD31-4B8C-83A1-F6EECF244321}">
                <p14:modId xmlns:p14="http://schemas.microsoft.com/office/powerpoint/2010/main" val="3499132499"/>
              </p:ext>
            </p:extLst>
          </p:nvPr>
        </p:nvGraphicFramePr>
        <p:xfrm>
          <a:off x="971600" y="5384324"/>
          <a:ext cx="5741612" cy="936625"/>
        </p:xfrm>
        <a:graphic>
          <a:graphicData uri="http://schemas.openxmlformats.org/presentationml/2006/ole">
            <mc:AlternateContent xmlns:mc="http://schemas.openxmlformats.org/markup-compatibility/2006">
              <mc:Choice xmlns:v="urn:schemas-microsoft-com:vml" Requires="v">
                <p:oleObj spid="_x0000_s13316" name="Equation" r:id="rId10" imgW="1320480" imgH="393480" progId="Equation.DSMT4">
                  <p:embed/>
                </p:oleObj>
              </mc:Choice>
              <mc:Fallback>
                <p:oleObj name="Equation" r:id="rId10" imgW="1320480" imgH="393480" progId="Equation.DSMT4">
                  <p:embed/>
                  <p:pic>
                    <p:nvPicPr>
                      <p:cNvPr id="10" name="Object 9"/>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71600" y="5384324"/>
                        <a:ext cx="5741612" cy="936625"/>
                      </a:xfrm>
                      <a:prstGeom prst="rect">
                        <a:avLst/>
                      </a:prstGeom>
                      <a:noFill/>
                      <a:ln>
                        <a:noFill/>
                      </a:ln>
                    </p:spPr>
                  </p:pic>
                </p:oleObj>
              </mc:Fallback>
            </mc:AlternateContent>
          </a:graphicData>
        </a:graphic>
      </p:graphicFrame>
      <mc:AlternateContent xmlns:mc="http://schemas.openxmlformats.org/markup-compatibility/2006" xmlns:a14="http://schemas.microsoft.com/office/drawing/2010/main">
        <mc:Choice Requires="a14">
          <p:sp>
            <p:nvSpPr>
              <p:cNvPr id="15" name="Content Placeholder 5">
                <a:extLst>
                  <a:ext uri="{FF2B5EF4-FFF2-40B4-BE49-F238E27FC236}">
                    <a16:creationId xmlns:a16="http://schemas.microsoft.com/office/drawing/2014/main" id="{99FED3AE-6014-4F83-B2D4-A6B0A4915A88}"/>
                  </a:ext>
                </a:extLst>
              </p:cNvPr>
              <p:cNvSpPr txBox="1">
                <a:spLocks/>
              </p:cNvSpPr>
              <p:nvPr/>
            </p:nvSpPr>
            <p:spPr bwMode="auto">
              <a:xfrm>
                <a:off x="5227661" y="2157318"/>
                <a:ext cx="5578427" cy="1008062"/>
              </a:xfrm>
              <a:prstGeom prst="rect">
                <a:avLst/>
              </a:prstGeom>
              <a:noFill/>
              <a:ln>
                <a:noFill/>
              </a:ln>
            </p:spPr>
            <p:txBody>
              <a:bodyPr vert="horz">
                <a:noAutofit/>
              </a:bodyPr>
              <a:lst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pPr>
                  <a:buFont typeface="Wingdings 3"/>
                  <a:buNone/>
                </a:pPr>
                <a14:m>
                  <m:oMathPara xmlns:m="http://schemas.openxmlformats.org/officeDocument/2006/math">
                    <m:oMathParaPr>
                      <m:jc m:val="centerGroup"/>
                    </m:oMathParaPr>
                    <m:oMath xmlns:m="http://schemas.openxmlformats.org/officeDocument/2006/math">
                      <m:sSub>
                        <m:sSubPr>
                          <m:ctrlPr>
                            <a:rPr lang="en-TZ" sz="2800" i="1" smtClean="0">
                              <a:latin typeface="Cambria Math" panose="02040503050406030204" pitchFamily="18" charset="0"/>
                            </a:rPr>
                          </m:ctrlPr>
                        </m:sSubPr>
                        <m:e>
                          <m:r>
                            <a:rPr lang="en-US" sz="2800" b="0" i="1" smtClean="0">
                              <a:latin typeface="Cambria Math" panose="02040503050406030204" pitchFamily="18" charset="0"/>
                            </a:rPr>
                            <m:t>𝐶</m:t>
                          </m:r>
                        </m:e>
                        <m:sub>
                          <m:r>
                            <a:rPr lang="en-US" sz="2800" b="0" i="1" smtClean="0">
                              <a:latin typeface="Cambria Math" panose="02040503050406030204" pitchFamily="18" charset="0"/>
                            </a:rPr>
                            <m:t>1</m:t>
                          </m:r>
                        </m:sub>
                      </m:sSub>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𝑒</m:t>
                          </m:r>
                        </m:e>
                        <m:sub>
                          <m:r>
                            <a:rPr lang="en-US" sz="2800" b="0" i="1" smtClean="0">
                              <a:latin typeface="Cambria Math" panose="02040503050406030204" pitchFamily="18" charset="0"/>
                            </a:rPr>
                            <m:t>𝑐</m:t>
                          </m:r>
                        </m:sub>
                      </m:sSub>
                      <m:r>
                        <a:rPr lang="en-US" sz="2800" b="0" i="1" smtClean="0">
                          <a:latin typeface="Cambria Math" panose="02040503050406030204" pitchFamily="18" charset="0"/>
                        </a:rPr>
                        <m:t>(</m:t>
                      </m:r>
                      <m:r>
                        <a:rPr lang="en-US" sz="2800" b="0" i="1" smtClean="0">
                          <a:latin typeface="Cambria Math" panose="02040503050406030204" pitchFamily="18" charset="0"/>
                        </a:rPr>
                        <m:t>𝑡</m:t>
                      </m:r>
                      <m:r>
                        <a:rPr lang="en-US" sz="2800" b="0" i="1" smtClean="0">
                          <a:latin typeface="Cambria Math" panose="02040503050406030204" pitchFamily="18" charset="0"/>
                        </a:rPr>
                        <m:t>)</m:t>
                      </m:r>
                    </m:oMath>
                  </m:oMathPara>
                </a14:m>
                <a:endParaRPr lang="en-TZ" sz="2800" dirty="0">
                  <a:latin typeface="Book Antiqua" panose="02040602050305030304" pitchFamily="18" charset="0"/>
                </a:endParaRPr>
              </a:p>
            </p:txBody>
          </p:sp>
        </mc:Choice>
        <mc:Fallback xmlns="">
          <p:sp>
            <p:nvSpPr>
              <p:cNvPr id="15" name="Content Placeholder 5">
                <a:extLst>
                  <a:ext uri="{FF2B5EF4-FFF2-40B4-BE49-F238E27FC236}">
                    <a16:creationId xmlns:a16="http://schemas.microsoft.com/office/drawing/2014/main" id="{99FED3AE-6014-4F83-B2D4-A6B0A4915A88}"/>
                  </a:ext>
                </a:extLst>
              </p:cNvPr>
              <p:cNvSpPr txBox="1">
                <a:spLocks noRot="1" noChangeAspect="1" noMove="1" noResize="1" noEditPoints="1" noAdjustHandles="1" noChangeArrowheads="1" noChangeShapeType="1" noTextEdit="1"/>
              </p:cNvSpPr>
              <p:nvPr/>
            </p:nvSpPr>
            <p:spPr bwMode="auto">
              <a:xfrm>
                <a:off x="5227661" y="2157318"/>
                <a:ext cx="5578427" cy="1008062"/>
              </a:xfrm>
              <a:prstGeom prst="rect">
                <a:avLst/>
              </a:prstGeom>
              <a:blipFill>
                <a:blip r:embed="rId12"/>
                <a:stretch>
                  <a:fillRect/>
                </a:stretch>
              </a:blipFill>
              <a:ln>
                <a:noFill/>
              </a:ln>
            </p:spPr>
            <p:txBody>
              <a:bodyPr/>
              <a:lstStyle/>
              <a:p>
                <a:r>
                  <a:rPr lang="en-TZ">
                    <a:noFill/>
                  </a:rPr>
                  <a:t> </a:t>
                </a:r>
              </a:p>
            </p:txBody>
          </p:sp>
        </mc:Fallback>
      </mc:AlternateContent>
    </p:spTree>
    <p:extLst>
      <p:ext uri="{BB962C8B-B14F-4D97-AF65-F5344CB8AC3E}">
        <p14:creationId xmlns:p14="http://schemas.microsoft.com/office/powerpoint/2010/main" val="2039563382"/>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764704"/>
            <a:ext cx="8229600" cy="5616624"/>
          </a:xfrm>
        </p:spPr>
        <p:txBody>
          <a:bodyPr/>
          <a:lstStyle/>
          <a:p>
            <a:pPr marL="109728" indent="0">
              <a:buNone/>
            </a:pPr>
            <a:r>
              <a:rPr lang="en-GB" sz="2800" dirty="0">
                <a:latin typeface="Book Antiqua" pitchFamily="18" charset="0"/>
              </a:rPr>
              <a:t>In vector  - matrix form</a:t>
            </a:r>
          </a:p>
          <a:p>
            <a:endParaRPr lang="en-GB" dirty="0"/>
          </a:p>
          <a:p>
            <a:endParaRPr lang="en-GB" dirty="0"/>
          </a:p>
          <a:p>
            <a:endParaRPr lang="en-GB" dirty="0"/>
          </a:p>
        </p:txBody>
      </p:sp>
      <p:sp>
        <p:nvSpPr>
          <p:cNvPr id="3" name="Footer Placeholder 2"/>
          <p:cNvSpPr>
            <a:spLocks noGrp="1"/>
          </p:cNvSpPr>
          <p:nvPr>
            <p:ph type="ftr" sz="quarter" idx="11"/>
          </p:nvPr>
        </p:nvSpPr>
        <p:spPr/>
        <p:txBody>
          <a:bodyPr/>
          <a:lstStyle/>
          <a:p>
            <a:r>
              <a:rPr lang="en-GB"/>
              <a:t>Prepared by Vicent V.M., MSc.</a:t>
            </a:r>
          </a:p>
        </p:txBody>
      </p:sp>
      <p:sp>
        <p:nvSpPr>
          <p:cNvPr id="4" name="Slide Number Placeholder 3"/>
          <p:cNvSpPr>
            <a:spLocks noGrp="1"/>
          </p:cNvSpPr>
          <p:nvPr>
            <p:ph type="sldNum" sz="quarter" idx="12"/>
          </p:nvPr>
        </p:nvSpPr>
        <p:spPr/>
        <p:txBody>
          <a:bodyPr/>
          <a:lstStyle/>
          <a:p>
            <a:fld id="{EE9BA162-D505-4D1D-972C-DA1311D099FB}" type="slidenum">
              <a:rPr lang="en-GB" smtClean="0"/>
              <a:t>98</a:t>
            </a:fld>
            <a:endParaRPr lang="en-GB"/>
          </a:p>
        </p:txBody>
      </p:sp>
      <p:sp>
        <p:nvSpPr>
          <p:cNvPr id="5" name="Title 4"/>
          <p:cNvSpPr>
            <a:spLocks noGrp="1"/>
          </p:cNvSpPr>
          <p:nvPr>
            <p:ph type="title"/>
          </p:nvPr>
        </p:nvSpPr>
        <p:spPr>
          <a:xfrm>
            <a:off x="457200" y="274638"/>
            <a:ext cx="8229600" cy="418058"/>
          </a:xfrm>
        </p:spPr>
        <p:txBody>
          <a:bodyPr>
            <a:normAutofit fontScale="90000"/>
          </a:bodyPr>
          <a:lstStyle/>
          <a:p>
            <a:r>
              <a:rPr lang="en-GB" sz="3200" dirty="0">
                <a:solidFill>
                  <a:schemeClr val="tx1"/>
                </a:solidFill>
                <a:effectLst/>
                <a:latin typeface="Book Antiqua" pitchFamily="18" charset="0"/>
              </a:rPr>
              <a:t>Cont..</a:t>
            </a:r>
          </a:p>
        </p:txBody>
      </p:sp>
      <p:graphicFrame>
        <p:nvGraphicFramePr>
          <p:cNvPr id="7" name="Object 6"/>
          <p:cNvGraphicFramePr>
            <a:graphicFrameLocks noChangeAspect="1"/>
          </p:cNvGraphicFramePr>
          <p:nvPr>
            <p:extLst>
              <p:ext uri="{D42A27DB-BD31-4B8C-83A1-F6EECF244321}">
                <p14:modId xmlns:p14="http://schemas.microsoft.com/office/powerpoint/2010/main" val="2092635638"/>
              </p:ext>
            </p:extLst>
          </p:nvPr>
        </p:nvGraphicFramePr>
        <p:xfrm>
          <a:off x="755576" y="1412776"/>
          <a:ext cx="6921500" cy="3206750"/>
        </p:xfrm>
        <a:graphic>
          <a:graphicData uri="http://schemas.openxmlformats.org/presentationml/2006/ole">
            <mc:AlternateContent xmlns:mc="http://schemas.openxmlformats.org/markup-compatibility/2006">
              <mc:Choice xmlns:v="urn:schemas-microsoft-com:vml" Requires="v">
                <p:oleObj spid="_x0000_s14338" name="Equation" r:id="rId3" imgW="2286000" imgH="1320480" progId="Equation.DSMT4">
                  <p:embed/>
                </p:oleObj>
              </mc:Choice>
              <mc:Fallback>
                <p:oleObj name="Equation" r:id="rId3" imgW="2286000" imgH="1320480" progId="Equation.DSMT4">
                  <p:embed/>
                  <p:pic>
                    <p:nvPicPr>
                      <p:cNvPr id="0" name="Object 8"/>
                      <p:cNvPicPr>
                        <a:picLocks noChangeAspect="1" noChangeArrowheads="1"/>
                      </p:cNvPicPr>
                      <p:nvPr/>
                    </p:nvPicPr>
                    <p:blipFill>
                      <a:blip r:embed="rId4"/>
                      <a:srcRect/>
                      <a:stretch>
                        <a:fillRect/>
                      </a:stretch>
                    </p:blipFill>
                    <p:spPr bwMode="auto">
                      <a:xfrm>
                        <a:off x="755576" y="1412776"/>
                        <a:ext cx="6921500" cy="320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 name="Object 7"/>
          <p:cNvGraphicFramePr>
            <a:graphicFrameLocks noChangeAspect="1"/>
          </p:cNvGraphicFramePr>
          <p:nvPr>
            <p:extLst>
              <p:ext uri="{D42A27DB-BD31-4B8C-83A1-F6EECF244321}">
                <p14:modId xmlns:p14="http://schemas.microsoft.com/office/powerpoint/2010/main" val="1563300570"/>
              </p:ext>
            </p:extLst>
          </p:nvPr>
        </p:nvGraphicFramePr>
        <p:xfrm>
          <a:off x="2771800" y="4725144"/>
          <a:ext cx="1811337" cy="1665288"/>
        </p:xfrm>
        <a:graphic>
          <a:graphicData uri="http://schemas.openxmlformats.org/presentationml/2006/ole">
            <mc:AlternateContent xmlns:mc="http://schemas.openxmlformats.org/markup-compatibility/2006">
              <mc:Choice xmlns:v="urn:schemas-microsoft-com:vml" Requires="v">
                <p:oleObj spid="_x0000_s14339" name="Equation" r:id="rId5" imgW="596880" imgH="685800" progId="Equation.DSMT4">
                  <p:embed/>
                </p:oleObj>
              </mc:Choice>
              <mc:Fallback>
                <p:oleObj name="Equation" r:id="rId5" imgW="596880" imgH="685800" progId="Equation.DSMT4">
                  <p:embed/>
                  <p:pic>
                    <p:nvPicPr>
                      <p:cNvPr id="0" name="Object 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71800" y="4725144"/>
                        <a:ext cx="1811337" cy="1665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635620423"/>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052736"/>
            <a:ext cx="8291264" cy="4954555"/>
          </a:xfrm>
        </p:spPr>
        <p:txBody>
          <a:bodyPr/>
          <a:lstStyle/>
          <a:p>
            <a:pPr marL="109728" indent="0" algn="just">
              <a:buNone/>
            </a:pPr>
            <a:r>
              <a:rPr lang="en-GB" sz="2800" dirty="0">
                <a:latin typeface="Book Antiqua" pitchFamily="18" charset="0"/>
              </a:rPr>
              <a:t>Find the transfer functions of the RLC - circuit below </a:t>
            </a:r>
            <a:r>
              <a:rPr lang="en-GB" sz="2800" dirty="0" err="1">
                <a:latin typeface="Book Antiqua" pitchFamily="18" charset="0"/>
              </a:rPr>
              <a:t>i.e</a:t>
            </a:r>
            <a:r>
              <a:rPr lang="en-GB" sz="2800" dirty="0">
                <a:latin typeface="Book Antiqua" pitchFamily="18" charset="0"/>
              </a:rPr>
              <a:t> ,         </a:t>
            </a:r>
          </a:p>
          <a:p>
            <a:pPr marL="109728" indent="0">
              <a:buNone/>
            </a:pPr>
            <a:endParaRPr lang="en-GB" dirty="0"/>
          </a:p>
          <a:p>
            <a:pPr marL="109728" indent="0">
              <a:buNone/>
            </a:pPr>
            <a:endParaRPr lang="en-GB" dirty="0"/>
          </a:p>
        </p:txBody>
      </p:sp>
      <p:sp>
        <p:nvSpPr>
          <p:cNvPr id="3" name="Footer Placeholder 2"/>
          <p:cNvSpPr>
            <a:spLocks noGrp="1"/>
          </p:cNvSpPr>
          <p:nvPr>
            <p:ph type="ftr" sz="quarter" idx="11"/>
          </p:nvPr>
        </p:nvSpPr>
        <p:spPr/>
        <p:txBody>
          <a:bodyPr/>
          <a:lstStyle/>
          <a:p>
            <a:r>
              <a:rPr lang="en-GB"/>
              <a:t>Prepared by Vicent V.M., MSc.</a:t>
            </a:r>
          </a:p>
        </p:txBody>
      </p:sp>
      <p:sp>
        <p:nvSpPr>
          <p:cNvPr id="4" name="Slide Number Placeholder 3"/>
          <p:cNvSpPr>
            <a:spLocks noGrp="1"/>
          </p:cNvSpPr>
          <p:nvPr>
            <p:ph type="sldNum" sz="quarter" idx="12"/>
          </p:nvPr>
        </p:nvSpPr>
        <p:spPr/>
        <p:txBody>
          <a:bodyPr/>
          <a:lstStyle/>
          <a:p>
            <a:fld id="{EE9BA162-D505-4D1D-972C-DA1311D099FB}" type="slidenum">
              <a:rPr lang="en-GB" smtClean="0"/>
              <a:t>99</a:t>
            </a:fld>
            <a:endParaRPr lang="en-GB"/>
          </a:p>
        </p:txBody>
      </p:sp>
      <p:sp>
        <p:nvSpPr>
          <p:cNvPr id="5" name="Title 4"/>
          <p:cNvSpPr>
            <a:spLocks noGrp="1"/>
          </p:cNvSpPr>
          <p:nvPr>
            <p:ph type="title"/>
          </p:nvPr>
        </p:nvSpPr>
        <p:spPr>
          <a:xfrm>
            <a:off x="457200" y="274638"/>
            <a:ext cx="8229600" cy="778098"/>
          </a:xfrm>
        </p:spPr>
        <p:txBody>
          <a:bodyPr>
            <a:normAutofit/>
          </a:bodyPr>
          <a:lstStyle/>
          <a:p>
            <a:r>
              <a:rPr lang="en-GB" sz="3200" dirty="0">
                <a:solidFill>
                  <a:schemeClr val="tx1"/>
                </a:solidFill>
                <a:effectLst/>
                <a:latin typeface="Book Antiqua" pitchFamily="18" charset="0"/>
              </a:rPr>
              <a:t>Home Work</a:t>
            </a:r>
          </a:p>
        </p:txBody>
      </p:sp>
      <p:pic>
        <p:nvPicPr>
          <p:cNvPr id="307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2490" y="2276872"/>
            <a:ext cx="7174036" cy="2952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a14="http://schemas.microsoft.com/office/drawing/2010/main">
        <mc:Choice Requires="a14">
          <p:sp>
            <p:nvSpPr>
              <p:cNvPr id="6" name="Object 5"/>
              <p:cNvSpPr txBox="1"/>
              <p:nvPr/>
            </p:nvSpPr>
            <p:spPr bwMode="auto">
              <a:xfrm>
                <a:off x="2339974" y="1484313"/>
                <a:ext cx="935881" cy="955675"/>
              </a:xfrm>
              <a:prstGeom prst="rect">
                <a:avLst/>
              </a:prstGeom>
              <a:noFill/>
              <a:ln>
                <a:noFill/>
              </a:ln>
            </p:spPr>
            <p:txBody>
              <a:bodyPr>
                <a:normAutofit fontScale="85000" lnSpcReduction="10000"/>
              </a:bodyPr>
              <a:lstStyle/>
              <a:p>
                <a:pPr/>
                <a14:m>
                  <m:oMathPara xmlns:m="http://schemas.openxmlformats.org/officeDocument/2006/math">
                    <m:oMathParaPr>
                      <m:jc m:val="left"/>
                    </m:oMathParaPr>
                    <m:oMath xmlns:m="http://schemas.openxmlformats.org/officeDocument/2006/math">
                      <m:f>
                        <m:fPr>
                          <m:ctrlPr>
                            <a:rPr lang="en-TZ" sz="3200" i="1" smtClean="0">
                              <a:solidFill>
                                <a:srgbClr val="000000"/>
                              </a:solidFill>
                              <a:latin typeface="Cambria Math" panose="02040503050406030204" pitchFamily="18" charset="0"/>
                            </a:rPr>
                          </m:ctrlPr>
                        </m:fPr>
                        <m:num>
                          <m:sSub>
                            <m:sSubPr>
                              <m:ctrlPr>
                                <a:rPr lang="en-TZ" sz="3200" i="1">
                                  <a:solidFill>
                                    <a:srgbClr val="000000"/>
                                  </a:solidFill>
                                  <a:latin typeface="Cambria Math" panose="02040503050406030204" pitchFamily="18" charset="0"/>
                                </a:rPr>
                              </m:ctrlPr>
                            </m:sSubPr>
                            <m:e>
                              <m:r>
                                <a:rPr lang="en-TZ" sz="3200" i="1">
                                  <a:solidFill>
                                    <a:srgbClr val="000000"/>
                                  </a:solidFill>
                                  <a:latin typeface="Cambria Math" panose="02040503050406030204" pitchFamily="18" charset="0"/>
                                </a:rPr>
                                <m:t>𝑖</m:t>
                              </m:r>
                            </m:e>
                            <m:sub>
                              <m:r>
                                <a:rPr lang="en-TZ" sz="3200" i="1">
                                  <a:solidFill>
                                    <a:srgbClr val="000000"/>
                                  </a:solidFill>
                                  <a:latin typeface="Cambria Math" panose="02040503050406030204" pitchFamily="18" charset="0"/>
                                </a:rPr>
                                <m:t>2</m:t>
                              </m:r>
                            </m:sub>
                          </m:sSub>
                          <m:r>
                            <a:rPr lang="en-US" sz="3200" b="0" i="1" smtClean="0">
                              <a:solidFill>
                                <a:srgbClr val="000000"/>
                              </a:solidFill>
                              <a:latin typeface="Cambria Math" panose="02040503050406030204" pitchFamily="18" charset="0"/>
                            </a:rPr>
                            <m:t>(</m:t>
                          </m:r>
                          <m:r>
                            <a:rPr lang="en-US" sz="3200" b="0" i="1" smtClean="0">
                              <a:solidFill>
                                <a:srgbClr val="000000"/>
                              </a:solidFill>
                              <a:latin typeface="Cambria Math" panose="02040503050406030204" pitchFamily="18" charset="0"/>
                            </a:rPr>
                            <m:t>𝑡</m:t>
                          </m:r>
                          <m:r>
                            <a:rPr lang="en-US" sz="3200" b="0" i="1" smtClean="0">
                              <a:solidFill>
                                <a:srgbClr val="000000"/>
                              </a:solidFill>
                              <a:latin typeface="Cambria Math" panose="02040503050406030204" pitchFamily="18" charset="0"/>
                            </a:rPr>
                            <m:t>)</m:t>
                          </m:r>
                        </m:num>
                        <m:den>
                          <m:r>
                            <a:rPr lang="en-TZ" sz="3200" i="1">
                              <a:solidFill>
                                <a:srgbClr val="000000"/>
                              </a:solidFill>
                              <a:latin typeface="Cambria Math" panose="02040503050406030204" pitchFamily="18" charset="0"/>
                            </a:rPr>
                            <m:t>𝑒</m:t>
                          </m:r>
                          <m:r>
                            <a:rPr lang="en-US" sz="3200" b="0" i="1" smtClean="0">
                              <a:solidFill>
                                <a:srgbClr val="000000"/>
                              </a:solidFill>
                              <a:latin typeface="Cambria Math" panose="02040503050406030204" pitchFamily="18" charset="0"/>
                            </a:rPr>
                            <m:t>(</m:t>
                          </m:r>
                          <m:r>
                            <a:rPr lang="en-US" sz="3200" b="0" i="1" smtClean="0">
                              <a:solidFill>
                                <a:srgbClr val="000000"/>
                              </a:solidFill>
                              <a:latin typeface="Cambria Math" panose="02040503050406030204" pitchFamily="18" charset="0"/>
                            </a:rPr>
                            <m:t>𝑡</m:t>
                          </m:r>
                          <m:r>
                            <a:rPr lang="en-US" sz="3200" b="0" i="1" smtClean="0">
                              <a:solidFill>
                                <a:srgbClr val="000000"/>
                              </a:solidFill>
                              <a:latin typeface="Cambria Math" panose="02040503050406030204" pitchFamily="18" charset="0"/>
                            </a:rPr>
                            <m:t>)</m:t>
                          </m:r>
                        </m:den>
                      </m:f>
                    </m:oMath>
                  </m:oMathPara>
                </a14:m>
                <a:endParaRPr lang="en-TZ" sz="3200" dirty="0"/>
              </a:p>
            </p:txBody>
          </p:sp>
        </mc:Choice>
        <mc:Fallback xmlns="">
          <p:sp>
            <p:nvSpPr>
              <p:cNvPr id="6" name="Object 5"/>
              <p:cNvSpPr txBox="1">
                <a:spLocks noRot="1" noChangeAspect="1" noMove="1" noResize="1" noEditPoints="1" noAdjustHandles="1" noChangeArrowheads="1" noChangeShapeType="1" noTextEdit="1"/>
              </p:cNvSpPr>
              <p:nvPr/>
            </p:nvSpPr>
            <p:spPr bwMode="auto">
              <a:xfrm>
                <a:off x="2339974" y="1484313"/>
                <a:ext cx="935881" cy="955675"/>
              </a:xfrm>
              <a:prstGeom prst="rect">
                <a:avLst/>
              </a:prstGeom>
              <a:blipFill>
                <a:blip r:embed="rId3"/>
                <a:stretch>
                  <a:fillRect/>
                </a:stretch>
              </a:blipFill>
              <a:ln>
                <a:noFill/>
              </a:ln>
            </p:spPr>
            <p:txBody>
              <a:bodyPr/>
              <a:lstStyle/>
              <a:p>
                <a:r>
                  <a:rPr lang="en-TZ">
                    <a:noFill/>
                  </a:rPr>
                  <a:t> </a:t>
                </a:r>
              </a:p>
            </p:txBody>
          </p:sp>
        </mc:Fallback>
      </mc:AlternateContent>
    </p:spTree>
    <p:extLst>
      <p:ext uri="{BB962C8B-B14F-4D97-AF65-F5344CB8AC3E}">
        <p14:creationId xmlns:p14="http://schemas.microsoft.com/office/powerpoint/2010/main" val="3907220806"/>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oncourse">
  <a:themeElements>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Concourse">
      <a:maj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font script="Geor" typeface="Sylfaen"/>
      </a:majorFont>
      <a:min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font script="Geor" typeface="Sylfaen"/>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65000"/>
                <a:satMod val="300000"/>
              </a:schemeClr>
            </a:gs>
          </a:gsLst>
          <a:path path="circle">
            <a:fillToRect l="65000" b="98000"/>
          </a:path>
        </a:gradFill>
        <a:blipFill>
          <a:blip xmlns:r="http://schemas.openxmlformats.org/officeDocument/2006/relationships" r:embed="rId1">
            <a:duotone>
              <a:schemeClr val="phClr">
                <a:shade val="60000"/>
                <a:satMod val="110000"/>
              </a:schemeClr>
              <a:schemeClr val="phClr">
                <a:tint val="95000"/>
              </a:schemeClr>
            </a:duotone>
          </a:blip>
          <a:tile tx="0" ty="0" sx="50000" sy="5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Concourse</Template>
  <TotalTime>12714</TotalTime>
  <Words>6116</Words>
  <Application>Microsoft Office PowerPoint</Application>
  <PresentationFormat>On-screen Show (4:3)</PresentationFormat>
  <Paragraphs>935</Paragraphs>
  <Slides>102</Slides>
  <Notes>10</Notes>
  <HiddenSlides>0</HiddenSlides>
  <MMClips>0</MMClips>
  <ScaleCrop>false</ScaleCrop>
  <HeadingPairs>
    <vt:vector size="8" baseType="variant">
      <vt:variant>
        <vt:lpstr>Fonts Used</vt:lpstr>
      </vt:variant>
      <vt:variant>
        <vt:i4>11</vt:i4>
      </vt:variant>
      <vt:variant>
        <vt:lpstr>Theme</vt:lpstr>
      </vt:variant>
      <vt:variant>
        <vt:i4>1</vt:i4>
      </vt:variant>
      <vt:variant>
        <vt:lpstr>Embedded OLE Servers</vt:lpstr>
      </vt:variant>
      <vt:variant>
        <vt:i4>2</vt:i4>
      </vt:variant>
      <vt:variant>
        <vt:lpstr>Slide Titles</vt:lpstr>
      </vt:variant>
      <vt:variant>
        <vt:i4>102</vt:i4>
      </vt:variant>
    </vt:vector>
  </HeadingPairs>
  <TitlesOfParts>
    <vt:vector size="116" baseType="lpstr">
      <vt:lpstr>Arial</vt:lpstr>
      <vt:lpstr>Book Antiqua</vt:lpstr>
      <vt:lpstr>Calibri</vt:lpstr>
      <vt:lpstr>Cambria Math</vt:lpstr>
      <vt:lpstr>Constantia</vt:lpstr>
      <vt:lpstr>Lucida Sans Unicode</vt:lpstr>
      <vt:lpstr>Times New Roman</vt:lpstr>
      <vt:lpstr>Verdana</vt:lpstr>
      <vt:lpstr>Wingdings</vt:lpstr>
      <vt:lpstr>Wingdings 2</vt:lpstr>
      <vt:lpstr>Wingdings 3</vt:lpstr>
      <vt:lpstr>Concourse</vt:lpstr>
      <vt:lpstr>Microsoft Equation 3.0</vt:lpstr>
      <vt:lpstr>Equation</vt:lpstr>
      <vt:lpstr>INTRODUCTION TO CONTROL SYSTEM   CODE: COB 3134 UQF 7 - B</vt:lpstr>
      <vt:lpstr>Learning Context</vt:lpstr>
      <vt:lpstr>Introduction to Control System Engineering </vt:lpstr>
      <vt:lpstr>Open – loop control System (without feedback)</vt:lpstr>
      <vt:lpstr>Cont..</vt:lpstr>
      <vt:lpstr>Cont.. </vt:lpstr>
      <vt:lpstr>Cont..</vt:lpstr>
      <vt:lpstr>Closed-Loop Control System (with feedback)</vt:lpstr>
      <vt:lpstr>Cont.. </vt:lpstr>
      <vt:lpstr>Cont.. </vt:lpstr>
      <vt:lpstr>Cont.. </vt:lpstr>
      <vt:lpstr>Cont.. </vt:lpstr>
      <vt:lpstr>Cont.. </vt:lpstr>
      <vt:lpstr>Cont.. </vt:lpstr>
      <vt:lpstr>PowerPoint Presentation</vt:lpstr>
      <vt:lpstr>Control System Block Diagrams</vt:lpstr>
      <vt:lpstr>Cont.. </vt:lpstr>
      <vt:lpstr>Cont..</vt:lpstr>
      <vt:lpstr>Cont.. </vt:lpstr>
      <vt:lpstr>Cont.. </vt:lpstr>
      <vt:lpstr>Cont.. </vt:lpstr>
      <vt:lpstr>Cont.. </vt:lpstr>
      <vt:lpstr>Cont.. </vt:lpstr>
      <vt:lpstr>Cont.. </vt:lpstr>
      <vt:lpstr>Cont.. </vt:lpstr>
      <vt:lpstr>Cont.. </vt:lpstr>
      <vt:lpstr>Cont.. </vt:lpstr>
      <vt:lpstr>Cont..</vt:lpstr>
      <vt:lpstr>Cont..</vt:lpstr>
      <vt:lpstr>Cont.. </vt:lpstr>
      <vt:lpstr>Home Work</vt:lpstr>
      <vt:lpstr>Cont.. </vt:lpstr>
      <vt:lpstr>PowerPoint Presentation</vt:lpstr>
      <vt:lpstr>Signal Flow Graphs </vt:lpstr>
      <vt:lpstr>Cont..</vt:lpstr>
      <vt:lpstr>Cont..</vt:lpstr>
      <vt:lpstr>Cont..</vt:lpstr>
      <vt:lpstr>Cont..</vt:lpstr>
      <vt:lpstr>Cont..</vt:lpstr>
      <vt:lpstr>Cont..</vt:lpstr>
      <vt:lpstr>Cont..</vt:lpstr>
      <vt:lpstr>Cont..</vt:lpstr>
      <vt:lpstr>Cont..</vt:lpstr>
      <vt:lpstr>Cont.. </vt:lpstr>
      <vt:lpstr>Cont..</vt:lpstr>
      <vt:lpstr>Cont..</vt:lpstr>
      <vt:lpstr>Cont.. </vt:lpstr>
      <vt:lpstr>Cont..</vt:lpstr>
      <vt:lpstr>Cont..</vt:lpstr>
      <vt:lpstr>Mason’s Rule (Mason, 1953)</vt:lpstr>
      <vt:lpstr>Cont..</vt:lpstr>
      <vt:lpstr>Cont..</vt:lpstr>
      <vt:lpstr>Cont.. </vt:lpstr>
      <vt:lpstr>Cont.. </vt:lpstr>
      <vt:lpstr>Cont..</vt:lpstr>
      <vt:lpstr>Cont..</vt:lpstr>
      <vt:lpstr>Cont..</vt:lpstr>
      <vt:lpstr>Cont..</vt:lpstr>
      <vt:lpstr>Cont..</vt:lpstr>
      <vt:lpstr>Cont..</vt:lpstr>
      <vt:lpstr>Cont..</vt:lpstr>
      <vt:lpstr>Cont..</vt:lpstr>
      <vt:lpstr>Home Work</vt:lpstr>
      <vt:lpstr>Cont..</vt:lpstr>
      <vt:lpstr>PowerPoint Presentation</vt:lpstr>
      <vt:lpstr>Mathematical Modelling of Control System</vt:lpstr>
      <vt:lpstr>Cont..</vt:lpstr>
      <vt:lpstr>Cont.. </vt:lpstr>
      <vt:lpstr>Cont..</vt:lpstr>
      <vt:lpstr>Cont.. </vt:lpstr>
      <vt:lpstr>Cont.. </vt:lpstr>
      <vt:lpstr>Cont.. </vt:lpstr>
      <vt:lpstr>Cont.. </vt:lpstr>
      <vt:lpstr>Cont..</vt:lpstr>
      <vt:lpstr>Cont.. </vt:lpstr>
      <vt:lpstr>Cont..</vt:lpstr>
      <vt:lpstr>Cont.. </vt:lpstr>
      <vt:lpstr>Cont.. </vt:lpstr>
      <vt:lpstr>Cont..</vt:lpstr>
      <vt:lpstr>Cont.. </vt:lpstr>
      <vt:lpstr>Cont.. </vt:lpstr>
      <vt:lpstr>Cont..</vt:lpstr>
      <vt:lpstr>Cont..</vt:lpstr>
      <vt:lpstr>Cont.. </vt:lpstr>
      <vt:lpstr>Cont.. </vt:lpstr>
      <vt:lpstr>Cont.. </vt:lpstr>
      <vt:lpstr>Cont.. </vt:lpstr>
      <vt:lpstr>Cont..</vt:lpstr>
      <vt:lpstr>Cont..</vt:lpstr>
      <vt:lpstr>Cont.. </vt:lpstr>
      <vt:lpstr>Cont.. </vt:lpstr>
      <vt:lpstr>Cont..</vt:lpstr>
      <vt:lpstr>Cont.. </vt:lpstr>
      <vt:lpstr>Cont..</vt:lpstr>
      <vt:lpstr>Cont..</vt:lpstr>
      <vt:lpstr>Cont..</vt:lpstr>
      <vt:lpstr>Cont.. </vt:lpstr>
      <vt:lpstr>Cont..</vt:lpstr>
      <vt:lpstr>Home Work</vt:lpstr>
      <vt:lpstr>Cont.. </vt:lpstr>
      <vt:lpstr>Cont..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CONTROL SYSTEM   CODE: COB 3134 UQF 7 - B</dc:title>
  <dc:creator>HOD</dc:creator>
  <cp:lastModifiedBy>VICENT MASSAWE</cp:lastModifiedBy>
  <cp:revision>163</cp:revision>
  <cp:lastPrinted>2018-12-04T10:28:48Z</cp:lastPrinted>
  <dcterms:created xsi:type="dcterms:W3CDTF">2018-11-13T05:57:05Z</dcterms:created>
  <dcterms:modified xsi:type="dcterms:W3CDTF">2021-11-16T12:32:45Z</dcterms:modified>
</cp:coreProperties>
</file>